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13"/>
  </p:notesMasterIdLst>
  <p:sldIdLst>
    <p:sldId id="256" r:id="rId2"/>
    <p:sldId id="257" r:id="rId3"/>
    <p:sldId id="258" r:id="rId4"/>
    <p:sldId id="259" r:id="rId5"/>
    <p:sldId id="260" r:id="rId6"/>
    <p:sldId id="262" r:id="rId7"/>
    <p:sldId id="263" r:id="rId8"/>
    <p:sldId id="264" r:id="rId9"/>
    <p:sldId id="265" r:id="rId10"/>
    <p:sldId id="266" r:id="rId11"/>
    <p:sldId id="267"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48" name="Google Shape;2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Safe Shelter Collaborative was funded by the Partnership for Freedom via Humanity United to support survivors of human trafficking (building on Caravan Studios’ experience working with DV shelters). The Safe Shelter Collaborative now supports survivors of other forms of trauma, particularly domestic violence and sexual assault.</a:t>
            </a:r>
            <a:endParaRPr/>
          </a:p>
          <a:p>
            <a:pPr marL="0" lvl="0" indent="0" algn="l" rtl="0">
              <a:spcBef>
                <a:spcPts val="0"/>
              </a:spcBef>
              <a:spcAft>
                <a:spcPts val="0"/>
              </a:spcAft>
              <a:buNone/>
            </a:pPr>
            <a:endParaRPr/>
          </a:p>
          <a:p>
            <a:pPr marL="0" lvl="0" indent="0" algn="l" rtl="0">
              <a:spcBef>
                <a:spcPts val="0"/>
              </a:spcBef>
              <a:spcAft>
                <a:spcPts val="0"/>
              </a:spcAft>
              <a:buNone/>
            </a:pPr>
            <a:r>
              <a:rPr lang="en-US"/>
              <a:t>This work also has received funding from the Hearst Foundation, OVC, BSCF, MS Corporate Citizenship, UW of Metropolitan Dallas, Vodafone Americas Foundation, and the Hearst Foundation.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0" name="Google Shape;33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Safe Shelter Collaborative was designed and launched with the explicit goal of getting more survivors into appropriate shelter faster. </a:t>
            </a:r>
            <a:endParaRPr/>
          </a:p>
          <a:p>
            <a:pPr marL="0" lvl="0" indent="0" algn="l" rtl="0">
              <a:spcBef>
                <a:spcPts val="0"/>
              </a:spcBef>
              <a:spcAft>
                <a:spcPts val="0"/>
              </a:spcAft>
              <a:buNone/>
            </a:pPr>
            <a:endParaRPr/>
          </a:p>
          <a:p>
            <a:pPr marL="0" lvl="0" indent="0" algn="l" rtl="0">
              <a:spcBef>
                <a:spcPts val="0"/>
              </a:spcBef>
              <a:spcAft>
                <a:spcPts val="0"/>
              </a:spcAft>
              <a:buNone/>
            </a:pPr>
            <a:r>
              <a:rPr lang="en-US"/>
              <a:t>The Safe Shelter Collaborative is a free, technology that currently offers two features:</a:t>
            </a:r>
            <a:endParaRPr/>
          </a:p>
          <a:p>
            <a:pPr marL="0" lvl="0" indent="0" algn="l" rtl="0">
              <a:spcBef>
                <a:spcPts val="0"/>
              </a:spcBef>
              <a:spcAft>
                <a:spcPts val="0"/>
              </a:spcAft>
              <a:buNone/>
            </a:pPr>
            <a:r>
              <a:rPr lang="en-US"/>
              <a:t>* a means to quickly locate available and appropriate shelter beds in a region. </a:t>
            </a:r>
            <a:endParaRPr/>
          </a:p>
          <a:p>
            <a:pPr marL="0" lvl="0" indent="0" algn="l" rtl="0">
              <a:spcBef>
                <a:spcPts val="0"/>
              </a:spcBef>
              <a:spcAft>
                <a:spcPts val="0"/>
              </a:spcAft>
              <a:buNone/>
            </a:pPr>
            <a:r>
              <a:rPr lang="en-US"/>
              <a:t>* a way to fundraise from individual donors to cover the cost of a hotel stay (if appropriate for the survivor). </a:t>
            </a:r>
            <a:endParaRPr/>
          </a:p>
          <a:p>
            <a:pPr marL="0" lvl="0" indent="0" algn="l" rtl="0">
              <a:spcBef>
                <a:spcPts val="0"/>
              </a:spcBef>
              <a:spcAft>
                <a:spcPts val="0"/>
              </a:spcAft>
              <a:buNone/>
            </a:pPr>
            <a:endParaRPr/>
          </a:p>
          <a:p>
            <a:pPr marL="0" lvl="0" indent="0" algn="l" rtl="0">
              <a:spcBef>
                <a:spcPts val="0"/>
              </a:spcBef>
              <a:spcAft>
                <a:spcPts val="0"/>
              </a:spcAft>
              <a:buNone/>
            </a:pPr>
            <a:r>
              <a:rPr lang="en-US"/>
              <a:t>A participating shelter can use one or both of these features.</a:t>
            </a:r>
            <a:endParaRPr/>
          </a:p>
          <a:p>
            <a:pPr marL="0" lvl="0" indent="0" algn="l" rtl="0">
              <a:spcBef>
                <a:spcPts val="0"/>
              </a:spcBef>
              <a:spcAft>
                <a:spcPts val="0"/>
              </a:spcAft>
              <a:buNone/>
            </a:pPr>
            <a:endParaRPr/>
          </a:p>
          <a:p>
            <a:pPr marL="0" lvl="0" indent="0" algn="l" rtl="0">
              <a:spcBef>
                <a:spcPts val="0"/>
              </a:spcBef>
              <a:spcAft>
                <a:spcPts val="0"/>
              </a:spcAft>
              <a:buNone/>
            </a:pPr>
            <a:r>
              <a:rPr lang="en-US"/>
              <a:t>As mentioned earlier, the Safe Shelter Collaborative was developed and piloted in close collaboration with 17 domestic violence shelter agencies in New Jersey….with additional key input and support from Polaris and the New Jersey Department of Children and Families.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4" name="Google Shape;25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Participants must apply to join the Safe Shelter Collaborative. We conduct a close credential review of all applicants. We need to ensure that participating agencies have the capacity and ability to provide shelter or shelter referral services that are based on recognized best practices to support survivors of domestic violence and human trafficking. </a:t>
            </a:r>
            <a:endParaRPr/>
          </a:p>
          <a:p>
            <a:pPr marL="0" lvl="0" indent="0" algn="l" rtl="0">
              <a:spcBef>
                <a:spcPts val="0"/>
              </a:spcBef>
              <a:spcAft>
                <a:spcPts val="0"/>
              </a:spcAft>
              <a:buNone/>
            </a:pPr>
            <a:endParaRPr/>
          </a:p>
          <a:p>
            <a:pPr marL="0" lvl="0" indent="0" algn="l" rtl="0">
              <a:spcBef>
                <a:spcPts val="0"/>
              </a:spcBef>
              <a:spcAft>
                <a:spcPts val="0"/>
              </a:spcAft>
              <a:buNone/>
            </a:pPr>
            <a:r>
              <a:rPr lang="en-US"/>
              <a:t>As the Safe Shelter Collaborative expands, we are assessing training options and resources to support additional types of survivor groups.</a:t>
            </a:r>
            <a:endParaRPr/>
          </a:p>
          <a:p>
            <a:pPr marL="0" lvl="0" indent="0" algn="l" rtl="0">
              <a:spcBef>
                <a:spcPts val="0"/>
              </a:spcBef>
              <a:spcAft>
                <a:spcPts val="0"/>
              </a:spcAft>
              <a:buNone/>
            </a:pPr>
            <a:endParaRPr/>
          </a:p>
        </p:txBody>
      </p:sp>
      <p:sp>
        <p:nvSpPr>
          <p:cNvPr id="281" name="Google Shape;28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graphic illustrates the overall workflow for the Safe Shelter Collaborative. At high level you can see—starting from the left-side of the graphic—that when a shelter or shelter referral agency is looking to place a survivor, they have two different paths that they can potentially pursue:</a:t>
            </a:r>
            <a:endParaRPr/>
          </a:p>
          <a:p>
            <a:pPr marL="0" lvl="0" indent="0" algn="l" rtl="0">
              <a:spcBef>
                <a:spcPts val="0"/>
              </a:spcBef>
              <a:spcAft>
                <a:spcPts val="0"/>
              </a:spcAft>
              <a:buNone/>
            </a:pPr>
            <a:r>
              <a:rPr lang="en-US"/>
              <a:t>* top branch: seeking an available and survivor-appropriate shelter bed</a:t>
            </a:r>
            <a:endParaRPr/>
          </a:p>
          <a:p>
            <a:pPr marL="0" lvl="0" indent="0" algn="l" rtl="0">
              <a:spcBef>
                <a:spcPts val="0"/>
              </a:spcBef>
              <a:spcAft>
                <a:spcPts val="0"/>
              </a:spcAft>
              <a:buNone/>
            </a:pPr>
            <a:r>
              <a:rPr lang="en-US"/>
              <a:t>* lower branch: making a hotel placement and seeking funding support for the placement by contacting individual donors via the SafeNight mobile app</a:t>
            </a:r>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US"/>
              <a:t>How does this overall workflow break into steps?</a:t>
            </a:r>
            <a:endParaRPr/>
          </a:p>
          <a:p>
            <a:pPr marL="0" lvl="0" indent="0" algn="l" rtl="0">
              <a:spcBef>
                <a:spcPts val="0"/>
              </a:spcBef>
              <a:spcAft>
                <a:spcPts val="0"/>
              </a:spcAft>
              <a:buNone/>
            </a:pPr>
            <a:endParaRPr/>
          </a:p>
        </p:txBody>
      </p:sp>
      <p:sp>
        <p:nvSpPr>
          <p:cNvPr id="301" name="Google Shape;30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online application itself is short and straightforward. And there is </a:t>
            </a:r>
            <a:r>
              <a:rPr lang="en-US" b="1" i="1"/>
              <a:t>no obligation to join if you apply</a:t>
            </a:r>
            <a:r>
              <a:rPr lang="en-US"/>
              <a:t>. It is merely the first step in the understanding if the Safe Shelter Collaborative is a good fit for your agency or region, and how you might use it. </a:t>
            </a:r>
            <a:endParaRPr/>
          </a:p>
          <a:p>
            <a:pPr marL="0" lvl="0" indent="0" algn="l" rtl="0">
              <a:spcBef>
                <a:spcPts val="0"/>
              </a:spcBef>
              <a:spcAft>
                <a:spcPts val="0"/>
              </a:spcAft>
              <a:buNone/>
            </a:pPr>
            <a:endParaRPr/>
          </a:p>
        </p:txBody>
      </p:sp>
      <p:sp>
        <p:nvSpPr>
          <p:cNvPr id="308" name="Google Shape;30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Safe Shelter Collaborative was developed jointly by Polaris and Caravan Studios, a division of TechSoup in San Francisco. Additional key collaborative partners:</a:t>
            </a:r>
            <a:endParaRPr/>
          </a:p>
          <a:p>
            <a:pPr marL="171450" lvl="0" indent="-171450" algn="l" rtl="0">
              <a:spcBef>
                <a:spcPts val="0"/>
              </a:spcBef>
              <a:spcAft>
                <a:spcPts val="0"/>
              </a:spcAft>
              <a:buClr>
                <a:schemeClr val="dk1"/>
              </a:buClr>
              <a:buSzPts val="1200"/>
              <a:buFont typeface="Arial"/>
              <a:buChar char="•"/>
            </a:pPr>
            <a:r>
              <a:rPr lang="en-US"/>
              <a:t>17 domestic violence sheltering organizations in New Jersey who contributed significant feedback regarding the service’s overall design during the pilot period. </a:t>
            </a:r>
            <a:endParaRPr/>
          </a:p>
          <a:p>
            <a:pPr marL="171450" lvl="0" indent="-171450" algn="l" rtl="0">
              <a:spcBef>
                <a:spcPts val="0"/>
              </a:spcBef>
              <a:spcAft>
                <a:spcPts val="0"/>
              </a:spcAft>
              <a:buClr>
                <a:schemeClr val="dk1"/>
              </a:buClr>
              <a:buSzPts val="1200"/>
              <a:buFont typeface="Arial"/>
              <a:buChar char="•"/>
            </a:pPr>
            <a:r>
              <a:rPr lang="en-US"/>
              <a:t>AdvanceNet Labs—our first regional lead in North Texas and a critically important contributor to the initial technology design of the SafeNight mobile app.</a:t>
            </a:r>
            <a:endParaRPr/>
          </a:p>
          <a:p>
            <a:pPr marL="171450" lvl="0" indent="-171450" algn="l" rtl="0">
              <a:spcBef>
                <a:spcPts val="0"/>
              </a:spcBef>
              <a:spcAft>
                <a:spcPts val="0"/>
              </a:spcAft>
              <a:buClr>
                <a:schemeClr val="dk1"/>
              </a:buClr>
              <a:buSzPts val="1200"/>
              <a:buFont typeface="Arial"/>
              <a:buChar char="•"/>
            </a:pPr>
            <a:r>
              <a:rPr lang="en-US"/>
              <a:t>Sanar Wellness Institute, who provided expert training in survivor-centric, trauma-informed care. (Sanar was formed by the leadership of Polaris New Jersey—a group that played a central role in helping to design the Safe Shelter Collaborative.)</a:t>
            </a:r>
            <a:endParaRPr/>
          </a:p>
          <a:p>
            <a:pPr marL="0" lvl="0" indent="0" algn="l" rtl="0">
              <a:spcBef>
                <a:spcPts val="0"/>
              </a:spcBef>
              <a:spcAft>
                <a:spcPts val="0"/>
              </a:spcAft>
              <a:buNone/>
            </a:pPr>
            <a:endParaRPr/>
          </a:p>
          <a:p>
            <a:pPr marL="0" lvl="0" indent="0" algn="l" rtl="0">
              <a:spcBef>
                <a:spcPts val="0"/>
              </a:spcBef>
              <a:spcAft>
                <a:spcPts val="0"/>
              </a:spcAft>
              <a:buNone/>
            </a:pPr>
            <a:r>
              <a:rPr lang="en-US"/>
              <a:t>The Safe Shelter Collaborative is now a growing community-based network of shelters, community leaders, funders, government agencies, and individual donors that provides faster access to more shelter for (more) a greater diversity and number of survivors of domestic violence and human trafficking. </a:t>
            </a:r>
            <a:endParaRPr/>
          </a:p>
          <a:p>
            <a:pPr marL="0" lvl="0" indent="0" algn="l" rtl="0">
              <a:spcBef>
                <a:spcPts val="0"/>
              </a:spcBef>
              <a:spcAft>
                <a:spcPts val="0"/>
              </a:spcAft>
              <a:buNone/>
            </a:pPr>
            <a:endParaRPr/>
          </a:p>
        </p:txBody>
      </p:sp>
      <p:sp>
        <p:nvSpPr>
          <p:cNvPr id="317" name="Google Shape;31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2"/>
          <p:cNvSpPr/>
          <p:nvPr/>
        </p:nvSpPr>
        <p:spPr>
          <a:xfrm>
            <a:off x="6780406" y="4014604"/>
            <a:ext cx="5411594" cy="284339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txBox="1">
            <a:spLocks noGrp="1"/>
          </p:cNvSpPr>
          <p:nvPr>
            <p:ph type="ctrTitle"/>
          </p:nvPr>
        </p:nvSpPr>
        <p:spPr>
          <a:xfrm>
            <a:off x="-9144" y="-9145"/>
            <a:ext cx="10779240" cy="4032504"/>
          </a:xfrm>
          <a:prstGeom prst="rect">
            <a:avLst/>
          </a:prstGeom>
          <a:solidFill>
            <a:schemeClr val="dk1"/>
          </a:solidFill>
          <a:ln>
            <a:noFill/>
          </a:ln>
        </p:spPr>
        <p:txBody>
          <a:bodyPr spcFirstLastPara="1" wrap="square" lIns="566925" tIns="0" rIns="91425" bIns="448050" anchor="b" anchorCtr="0">
            <a:noAutofit/>
          </a:bodyPr>
          <a:lstStyle>
            <a:lvl1pPr lvl="0" algn="l">
              <a:lnSpc>
                <a:spcPct val="90000"/>
              </a:lnSpc>
              <a:spcBef>
                <a:spcPts val="0"/>
              </a:spcBef>
              <a:spcAft>
                <a:spcPts val="0"/>
              </a:spcAft>
              <a:buClr>
                <a:schemeClr val="lt1"/>
              </a:buClr>
              <a:buSzPts val="5300"/>
              <a:buFont typeface="Arial"/>
              <a:buNone/>
              <a:defRPr sz="53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 name="Google Shape;17;p2"/>
          <p:cNvPicPr preferRelativeResize="0"/>
          <p:nvPr/>
        </p:nvPicPr>
        <p:blipFill rotWithShape="1">
          <a:blip r:embed="rId2">
            <a:alphaModFix/>
          </a:blip>
          <a:srcRect/>
          <a:stretch/>
        </p:blipFill>
        <p:spPr>
          <a:xfrm>
            <a:off x="10770428" y="-9145"/>
            <a:ext cx="1432063" cy="4038420"/>
          </a:xfrm>
          <a:prstGeom prst="rect">
            <a:avLst/>
          </a:prstGeom>
          <a:noFill/>
          <a:ln>
            <a:noFill/>
          </a:ln>
        </p:spPr>
      </p:pic>
      <p:pic>
        <p:nvPicPr>
          <p:cNvPr id="18" name="Google Shape;18;p2"/>
          <p:cNvPicPr preferRelativeResize="0"/>
          <p:nvPr/>
        </p:nvPicPr>
        <p:blipFill rotWithShape="1">
          <a:blip r:embed="rId3">
            <a:alphaModFix/>
          </a:blip>
          <a:srcRect/>
          <a:stretch/>
        </p:blipFill>
        <p:spPr>
          <a:xfrm>
            <a:off x="0" y="4017369"/>
            <a:ext cx="6780406" cy="2837866"/>
          </a:xfrm>
          <a:prstGeom prst="rect">
            <a:avLst/>
          </a:prstGeom>
          <a:noFill/>
          <a:ln>
            <a:noFill/>
          </a:ln>
        </p:spPr>
      </p:pic>
      <p:pic>
        <p:nvPicPr>
          <p:cNvPr id="19" name="Google Shape;19;p2"/>
          <p:cNvPicPr preferRelativeResize="0"/>
          <p:nvPr/>
        </p:nvPicPr>
        <p:blipFill rotWithShape="1">
          <a:blip r:embed="rId4">
            <a:alphaModFix/>
          </a:blip>
          <a:srcRect/>
          <a:stretch/>
        </p:blipFill>
        <p:spPr>
          <a:xfrm>
            <a:off x="7120779" y="5772025"/>
            <a:ext cx="1436155" cy="528191"/>
          </a:xfrm>
          <a:prstGeom prst="rect">
            <a:avLst/>
          </a:prstGeom>
          <a:noFill/>
          <a:ln>
            <a:noFill/>
          </a:ln>
        </p:spPr>
      </p:pic>
      <p:sp>
        <p:nvSpPr>
          <p:cNvPr id="20" name="Google Shape;20;p2"/>
          <p:cNvSpPr txBox="1">
            <a:spLocks noGrp="1"/>
          </p:cNvSpPr>
          <p:nvPr>
            <p:ph type="dt" idx="10"/>
          </p:nvPr>
        </p:nvSpPr>
        <p:spPr>
          <a:xfrm>
            <a:off x="7120779" y="4644536"/>
            <a:ext cx="3271160" cy="36576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95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1">
  <p:cSld name="Content with Caption 1">
    <p:spTree>
      <p:nvGrpSpPr>
        <p:cNvPr id="1" name="Shape 65"/>
        <p:cNvGrpSpPr/>
        <p:nvPr/>
      </p:nvGrpSpPr>
      <p:grpSpPr>
        <a:xfrm>
          <a:off x="0" y="0"/>
          <a:ext cx="0" cy="0"/>
          <a:chOff x="0" y="0"/>
          <a:chExt cx="0" cy="0"/>
        </a:xfrm>
      </p:grpSpPr>
      <p:sp>
        <p:nvSpPr>
          <p:cNvPr id="66" name="Google Shape;66;p11"/>
          <p:cNvSpPr/>
          <p:nvPr/>
        </p:nvSpPr>
        <p:spPr>
          <a:xfrm>
            <a:off x="0" y="0"/>
            <a:ext cx="6291072" cy="687628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 name="Google Shape;67;p11"/>
          <p:cNvSpPr txBox="1">
            <a:spLocks noGrp="1"/>
          </p:cNvSpPr>
          <p:nvPr>
            <p:ph type="title"/>
          </p:nvPr>
        </p:nvSpPr>
        <p:spPr>
          <a:xfrm>
            <a:off x="565785" y="1209294"/>
            <a:ext cx="5067453" cy="221037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750"/>
              <a:buFont typeface="Arial"/>
              <a:buNone/>
              <a:defRPr sz="475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1"/>
          <p:cNvSpPr txBox="1">
            <a:spLocks noGrp="1"/>
          </p:cNvSpPr>
          <p:nvPr>
            <p:ph type="body" idx="1"/>
          </p:nvPr>
        </p:nvSpPr>
        <p:spPr>
          <a:xfrm>
            <a:off x="6729125" y="820958"/>
            <a:ext cx="4902488" cy="5275042"/>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250"/>
              <a:buFont typeface="Arial"/>
              <a:buNone/>
              <a:defRPr sz="2250"/>
            </a:lvl1pPr>
            <a:lvl2pPr marL="914400" lvl="1" indent="-228600" algn="l">
              <a:lnSpc>
                <a:spcPct val="100000"/>
              </a:lnSpc>
              <a:spcBef>
                <a:spcPts val="2600"/>
              </a:spcBef>
              <a:spcAft>
                <a:spcPts val="0"/>
              </a:spcAft>
              <a:buSzPts val="1540"/>
              <a:buFont typeface="Arial"/>
              <a:buNone/>
              <a:defRPr sz="1400"/>
            </a:lvl2pPr>
            <a:lvl3pPr marL="1371600" lvl="2" indent="-228600" algn="l">
              <a:lnSpc>
                <a:spcPct val="99000"/>
              </a:lnSpc>
              <a:spcBef>
                <a:spcPts val="2600"/>
              </a:spcBef>
              <a:spcAft>
                <a:spcPts val="0"/>
              </a:spcAft>
              <a:buClr>
                <a:schemeClr val="dk1"/>
              </a:buClr>
              <a:buSzPts val="780"/>
              <a:buFont typeface="Arial"/>
              <a:buNone/>
              <a:defRPr sz="1200"/>
            </a:lvl3pPr>
            <a:lvl4pPr marL="1828800" lvl="3" indent="-228600" algn="l">
              <a:lnSpc>
                <a:spcPct val="98000"/>
              </a:lnSpc>
              <a:spcBef>
                <a:spcPts val="2500"/>
              </a:spcBef>
              <a:spcAft>
                <a:spcPts val="0"/>
              </a:spcAft>
              <a:buSzPts val="1200"/>
              <a:buFont typeface="Arial"/>
              <a:buNone/>
              <a:defRPr sz="1000"/>
            </a:lvl4pPr>
            <a:lvl5pPr marL="2286000" lvl="4" indent="-228600" algn="l">
              <a:lnSpc>
                <a:spcPct val="100000"/>
              </a:lnSpc>
              <a:spcBef>
                <a:spcPts val="3100"/>
              </a:spcBef>
              <a:spcAft>
                <a:spcPts val="0"/>
              </a:spcAft>
              <a:buClr>
                <a:schemeClr val="dk1"/>
              </a:buClr>
              <a:buSzPts val="8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11"/>
          <p:cNvPicPr preferRelativeResize="0"/>
          <p:nvPr/>
        </p:nvPicPr>
        <p:blipFill rotWithShape="1">
          <a:blip r:embed="rId2">
            <a:alphaModFix/>
          </a:blip>
          <a:srcRect/>
          <a:stretch/>
        </p:blipFill>
        <p:spPr>
          <a:xfrm>
            <a:off x="99975" y="3047193"/>
            <a:ext cx="1801368" cy="173736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2">
  <p:cSld name="Content with Caption 2">
    <p:spTree>
      <p:nvGrpSpPr>
        <p:cNvPr id="1" name="Shape 72"/>
        <p:cNvGrpSpPr/>
        <p:nvPr/>
      </p:nvGrpSpPr>
      <p:grpSpPr>
        <a:xfrm>
          <a:off x="0" y="0"/>
          <a:ext cx="0" cy="0"/>
          <a:chOff x="0" y="0"/>
          <a:chExt cx="0" cy="0"/>
        </a:xfrm>
      </p:grpSpPr>
      <p:sp>
        <p:nvSpPr>
          <p:cNvPr id="73" name="Google Shape;73;p12"/>
          <p:cNvSpPr/>
          <p:nvPr/>
        </p:nvSpPr>
        <p:spPr>
          <a:xfrm>
            <a:off x="0" y="0"/>
            <a:ext cx="6291072" cy="6876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12"/>
          <p:cNvSpPr txBox="1">
            <a:spLocks noGrp="1"/>
          </p:cNvSpPr>
          <p:nvPr>
            <p:ph type="title"/>
          </p:nvPr>
        </p:nvSpPr>
        <p:spPr>
          <a:xfrm>
            <a:off x="565785" y="1209294"/>
            <a:ext cx="5067453" cy="221037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4750"/>
              <a:buFont typeface="Arial"/>
              <a:buNone/>
              <a:defRPr sz="475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
          <p:cNvSpPr txBox="1">
            <a:spLocks noGrp="1"/>
          </p:cNvSpPr>
          <p:nvPr>
            <p:ph type="body" idx="1"/>
          </p:nvPr>
        </p:nvSpPr>
        <p:spPr>
          <a:xfrm>
            <a:off x="6729125" y="820958"/>
            <a:ext cx="4902488" cy="5275042"/>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250"/>
              <a:buFont typeface="Arial"/>
              <a:buNone/>
              <a:defRPr sz="2250"/>
            </a:lvl1pPr>
            <a:lvl2pPr marL="914400" lvl="1" indent="-228600" algn="l">
              <a:lnSpc>
                <a:spcPct val="100000"/>
              </a:lnSpc>
              <a:spcBef>
                <a:spcPts val="2600"/>
              </a:spcBef>
              <a:spcAft>
                <a:spcPts val="0"/>
              </a:spcAft>
              <a:buSzPts val="1540"/>
              <a:buFont typeface="Arial"/>
              <a:buNone/>
              <a:defRPr sz="1400"/>
            </a:lvl2pPr>
            <a:lvl3pPr marL="1371600" lvl="2" indent="-228600" algn="l">
              <a:lnSpc>
                <a:spcPct val="99000"/>
              </a:lnSpc>
              <a:spcBef>
                <a:spcPts val="2600"/>
              </a:spcBef>
              <a:spcAft>
                <a:spcPts val="0"/>
              </a:spcAft>
              <a:buClr>
                <a:schemeClr val="dk1"/>
              </a:buClr>
              <a:buSzPts val="780"/>
              <a:buFont typeface="Arial"/>
              <a:buNone/>
              <a:defRPr sz="1200"/>
            </a:lvl3pPr>
            <a:lvl4pPr marL="1828800" lvl="3" indent="-228600" algn="l">
              <a:lnSpc>
                <a:spcPct val="98000"/>
              </a:lnSpc>
              <a:spcBef>
                <a:spcPts val="2500"/>
              </a:spcBef>
              <a:spcAft>
                <a:spcPts val="0"/>
              </a:spcAft>
              <a:buSzPts val="1200"/>
              <a:buFont typeface="Arial"/>
              <a:buNone/>
              <a:defRPr sz="1000"/>
            </a:lvl4pPr>
            <a:lvl5pPr marL="2286000" lvl="4" indent="-228600" algn="l">
              <a:lnSpc>
                <a:spcPct val="100000"/>
              </a:lnSpc>
              <a:spcBef>
                <a:spcPts val="3100"/>
              </a:spcBef>
              <a:spcAft>
                <a:spcPts val="0"/>
              </a:spcAft>
              <a:buClr>
                <a:schemeClr val="dk1"/>
              </a:buClr>
              <a:buSzPts val="8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12"/>
          <p:cNvPicPr preferRelativeResize="0"/>
          <p:nvPr/>
        </p:nvPicPr>
        <p:blipFill rotWithShape="1">
          <a:blip r:embed="rId2">
            <a:alphaModFix/>
          </a:blip>
          <a:srcRect/>
          <a:stretch/>
        </p:blipFill>
        <p:spPr>
          <a:xfrm>
            <a:off x="99975" y="3047193"/>
            <a:ext cx="1801368" cy="173736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3">
  <p:cSld name="Content with Caption 3">
    <p:spTree>
      <p:nvGrpSpPr>
        <p:cNvPr id="1" name="Shape 79"/>
        <p:cNvGrpSpPr/>
        <p:nvPr/>
      </p:nvGrpSpPr>
      <p:grpSpPr>
        <a:xfrm>
          <a:off x="0" y="0"/>
          <a:ext cx="0" cy="0"/>
          <a:chOff x="0" y="0"/>
          <a:chExt cx="0" cy="0"/>
        </a:xfrm>
      </p:grpSpPr>
      <p:sp>
        <p:nvSpPr>
          <p:cNvPr id="80" name="Google Shape;80;p13"/>
          <p:cNvSpPr/>
          <p:nvPr/>
        </p:nvSpPr>
        <p:spPr>
          <a:xfrm>
            <a:off x="0" y="0"/>
            <a:ext cx="6291072" cy="68762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 name="Google Shape;81;p13"/>
          <p:cNvSpPr txBox="1">
            <a:spLocks noGrp="1"/>
          </p:cNvSpPr>
          <p:nvPr>
            <p:ph type="title"/>
          </p:nvPr>
        </p:nvSpPr>
        <p:spPr>
          <a:xfrm>
            <a:off x="565785" y="1209294"/>
            <a:ext cx="5067453" cy="221037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4750"/>
              <a:buFont typeface="Arial"/>
              <a:buNone/>
              <a:defRPr sz="475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6729125" y="820958"/>
            <a:ext cx="4902488" cy="5275042"/>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250"/>
              <a:buFont typeface="Arial"/>
              <a:buNone/>
              <a:defRPr sz="2250"/>
            </a:lvl1pPr>
            <a:lvl2pPr marL="914400" lvl="1" indent="-228600" algn="l">
              <a:lnSpc>
                <a:spcPct val="100000"/>
              </a:lnSpc>
              <a:spcBef>
                <a:spcPts val="2600"/>
              </a:spcBef>
              <a:spcAft>
                <a:spcPts val="0"/>
              </a:spcAft>
              <a:buSzPts val="1540"/>
              <a:buFont typeface="Arial"/>
              <a:buNone/>
              <a:defRPr sz="1400"/>
            </a:lvl2pPr>
            <a:lvl3pPr marL="1371600" lvl="2" indent="-228600" algn="l">
              <a:lnSpc>
                <a:spcPct val="99000"/>
              </a:lnSpc>
              <a:spcBef>
                <a:spcPts val="2600"/>
              </a:spcBef>
              <a:spcAft>
                <a:spcPts val="0"/>
              </a:spcAft>
              <a:buClr>
                <a:schemeClr val="dk1"/>
              </a:buClr>
              <a:buSzPts val="780"/>
              <a:buFont typeface="Arial"/>
              <a:buNone/>
              <a:defRPr sz="1200"/>
            </a:lvl3pPr>
            <a:lvl4pPr marL="1828800" lvl="3" indent="-228600" algn="l">
              <a:lnSpc>
                <a:spcPct val="98000"/>
              </a:lnSpc>
              <a:spcBef>
                <a:spcPts val="2500"/>
              </a:spcBef>
              <a:spcAft>
                <a:spcPts val="0"/>
              </a:spcAft>
              <a:buSzPts val="1200"/>
              <a:buFont typeface="Arial"/>
              <a:buNone/>
              <a:defRPr sz="1000"/>
            </a:lvl4pPr>
            <a:lvl5pPr marL="2286000" lvl="4" indent="-228600" algn="l">
              <a:lnSpc>
                <a:spcPct val="100000"/>
              </a:lnSpc>
              <a:spcBef>
                <a:spcPts val="3100"/>
              </a:spcBef>
              <a:spcAft>
                <a:spcPts val="0"/>
              </a:spcAft>
              <a:buClr>
                <a:schemeClr val="dk1"/>
              </a:buClr>
              <a:buSzPts val="8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3"/>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5" name="Google Shape;85;p13"/>
          <p:cNvPicPr preferRelativeResize="0"/>
          <p:nvPr/>
        </p:nvPicPr>
        <p:blipFill rotWithShape="1">
          <a:blip r:embed="rId2">
            <a:alphaModFix/>
          </a:blip>
          <a:srcRect/>
          <a:stretch/>
        </p:blipFill>
        <p:spPr>
          <a:xfrm>
            <a:off x="99975" y="3047193"/>
            <a:ext cx="1801368" cy="173736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4">
  <p:cSld name="Content with Caption 4">
    <p:spTree>
      <p:nvGrpSpPr>
        <p:cNvPr id="1" name="Shape 86"/>
        <p:cNvGrpSpPr/>
        <p:nvPr/>
      </p:nvGrpSpPr>
      <p:grpSpPr>
        <a:xfrm>
          <a:off x="0" y="0"/>
          <a:ext cx="0" cy="0"/>
          <a:chOff x="0" y="0"/>
          <a:chExt cx="0" cy="0"/>
        </a:xfrm>
      </p:grpSpPr>
      <p:sp>
        <p:nvSpPr>
          <p:cNvPr id="87" name="Google Shape;87;p14"/>
          <p:cNvSpPr/>
          <p:nvPr/>
        </p:nvSpPr>
        <p:spPr>
          <a:xfrm>
            <a:off x="0" y="0"/>
            <a:ext cx="6291072" cy="687628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14"/>
          <p:cNvSpPr txBox="1">
            <a:spLocks noGrp="1"/>
          </p:cNvSpPr>
          <p:nvPr>
            <p:ph type="title"/>
          </p:nvPr>
        </p:nvSpPr>
        <p:spPr>
          <a:xfrm>
            <a:off x="565785" y="1209294"/>
            <a:ext cx="5067453" cy="221037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4750"/>
              <a:buFont typeface="Arial"/>
              <a:buNone/>
              <a:defRPr sz="475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4"/>
          <p:cNvSpPr txBox="1">
            <a:spLocks noGrp="1"/>
          </p:cNvSpPr>
          <p:nvPr>
            <p:ph type="body" idx="1"/>
          </p:nvPr>
        </p:nvSpPr>
        <p:spPr>
          <a:xfrm>
            <a:off x="6729125" y="820958"/>
            <a:ext cx="4902488" cy="5275042"/>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250"/>
              <a:buFont typeface="Arial"/>
              <a:buNone/>
              <a:defRPr sz="2250"/>
            </a:lvl1pPr>
            <a:lvl2pPr marL="914400" lvl="1" indent="-228600" algn="l">
              <a:lnSpc>
                <a:spcPct val="100000"/>
              </a:lnSpc>
              <a:spcBef>
                <a:spcPts val="2600"/>
              </a:spcBef>
              <a:spcAft>
                <a:spcPts val="0"/>
              </a:spcAft>
              <a:buSzPts val="1540"/>
              <a:buFont typeface="Arial"/>
              <a:buNone/>
              <a:defRPr sz="1400"/>
            </a:lvl2pPr>
            <a:lvl3pPr marL="1371600" lvl="2" indent="-228600" algn="l">
              <a:lnSpc>
                <a:spcPct val="99000"/>
              </a:lnSpc>
              <a:spcBef>
                <a:spcPts val="2600"/>
              </a:spcBef>
              <a:spcAft>
                <a:spcPts val="0"/>
              </a:spcAft>
              <a:buClr>
                <a:schemeClr val="dk1"/>
              </a:buClr>
              <a:buSzPts val="780"/>
              <a:buFont typeface="Arial"/>
              <a:buNone/>
              <a:defRPr sz="1200"/>
            </a:lvl3pPr>
            <a:lvl4pPr marL="1828800" lvl="3" indent="-228600" algn="l">
              <a:lnSpc>
                <a:spcPct val="98000"/>
              </a:lnSpc>
              <a:spcBef>
                <a:spcPts val="2500"/>
              </a:spcBef>
              <a:spcAft>
                <a:spcPts val="0"/>
              </a:spcAft>
              <a:buSzPts val="1200"/>
              <a:buFont typeface="Arial"/>
              <a:buNone/>
              <a:defRPr sz="1000"/>
            </a:lvl4pPr>
            <a:lvl5pPr marL="2286000" lvl="4" indent="-228600" algn="l">
              <a:lnSpc>
                <a:spcPct val="100000"/>
              </a:lnSpc>
              <a:spcBef>
                <a:spcPts val="3100"/>
              </a:spcBef>
              <a:spcAft>
                <a:spcPts val="0"/>
              </a:spcAft>
              <a:buClr>
                <a:schemeClr val="dk1"/>
              </a:buClr>
              <a:buSzPts val="8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14"/>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14"/>
          <p:cNvPicPr preferRelativeResize="0"/>
          <p:nvPr/>
        </p:nvPicPr>
        <p:blipFill rotWithShape="1">
          <a:blip r:embed="rId2">
            <a:alphaModFix/>
          </a:blip>
          <a:srcRect/>
          <a:stretch/>
        </p:blipFill>
        <p:spPr>
          <a:xfrm>
            <a:off x="99975" y="3047193"/>
            <a:ext cx="1801368" cy="173736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5">
  <p:cSld name="Content with Caption 5">
    <p:spTree>
      <p:nvGrpSpPr>
        <p:cNvPr id="1" name="Shape 93"/>
        <p:cNvGrpSpPr/>
        <p:nvPr/>
      </p:nvGrpSpPr>
      <p:grpSpPr>
        <a:xfrm>
          <a:off x="0" y="0"/>
          <a:ext cx="0" cy="0"/>
          <a:chOff x="0" y="0"/>
          <a:chExt cx="0" cy="0"/>
        </a:xfrm>
      </p:grpSpPr>
      <p:sp>
        <p:nvSpPr>
          <p:cNvPr id="94" name="Google Shape;94;p15"/>
          <p:cNvSpPr/>
          <p:nvPr/>
        </p:nvSpPr>
        <p:spPr>
          <a:xfrm>
            <a:off x="0" y="0"/>
            <a:ext cx="6291072" cy="687628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 name="Google Shape;95;p15"/>
          <p:cNvSpPr txBox="1">
            <a:spLocks noGrp="1"/>
          </p:cNvSpPr>
          <p:nvPr>
            <p:ph type="title"/>
          </p:nvPr>
        </p:nvSpPr>
        <p:spPr>
          <a:xfrm>
            <a:off x="565785" y="1209294"/>
            <a:ext cx="5067453" cy="221037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750"/>
              <a:buFont typeface="Arial"/>
              <a:buNone/>
              <a:defRPr sz="475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5"/>
          <p:cNvSpPr txBox="1">
            <a:spLocks noGrp="1"/>
          </p:cNvSpPr>
          <p:nvPr>
            <p:ph type="body" idx="1"/>
          </p:nvPr>
        </p:nvSpPr>
        <p:spPr>
          <a:xfrm>
            <a:off x="6729125" y="820958"/>
            <a:ext cx="4902488" cy="5275042"/>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2250"/>
              <a:buFont typeface="Arial"/>
              <a:buNone/>
              <a:defRPr sz="2250"/>
            </a:lvl1pPr>
            <a:lvl2pPr marL="914400" lvl="1" indent="-228600" algn="l">
              <a:lnSpc>
                <a:spcPct val="100000"/>
              </a:lnSpc>
              <a:spcBef>
                <a:spcPts val="2600"/>
              </a:spcBef>
              <a:spcAft>
                <a:spcPts val="0"/>
              </a:spcAft>
              <a:buSzPts val="1540"/>
              <a:buFont typeface="Arial"/>
              <a:buNone/>
              <a:defRPr sz="1400"/>
            </a:lvl2pPr>
            <a:lvl3pPr marL="1371600" lvl="2" indent="-228600" algn="l">
              <a:lnSpc>
                <a:spcPct val="99000"/>
              </a:lnSpc>
              <a:spcBef>
                <a:spcPts val="2600"/>
              </a:spcBef>
              <a:spcAft>
                <a:spcPts val="0"/>
              </a:spcAft>
              <a:buClr>
                <a:schemeClr val="dk1"/>
              </a:buClr>
              <a:buSzPts val="780"/>
              <a:buFont typeface="Arial"/>
              <a:buNone/>
              <a:defRPr sz="1200"/>
            </a:lvl3pPr>
            <a:lvl4pPr marL="1828800" lvl="3" indent="-228600" algn="l">
              <a:lnSpc>
                <a:spcPct val="98000"/>
              </a:lnSpc>
              <a:spcBef>
                <a:spcPts val="2500"/>
              </a:spcBef>
              <a:spcAft>
                <a:spcPts val="0"/>
              </a:spcAft>
              <a:buSzPts val="1200"/>
              <a:buFont typeface="Arial"/>
              <a:buNone/>
              <a:defRPr sz="1000"/>
            </a:lvl4pPr>
            <a:lvl5pPr marL="2286000" lvl="4" indent="-228600" algn="l">
              <a:lnSpc>
                <a:spcPct val="100000"/>
              </a:lnSpc>
              <a:spcBef>
                <a:spcPts val="3100"/>
              </a:spcBef>
              <a:spcAft>
                <a:spcPts val="0"/>
              </a:spcAft>
              <a:buClr>
                <a:schemeClr val="dk1"/>
              </a:buClr>
              <a:buSzPts val="8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 name="Google Shape;97;p15"/>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15"/>
          <p:cNvPicPr preferRelativeResize="0"/>
          <p:nvPr/>
        </p:nvPicPr>
        <p:blipFill rotWithShape="1">
          <a:blip r:embed="rId2">
            <a:alphaModFix/>
          </a:blip>
          <a:srcRect/>
          <a:stretch/>
        </p:blipFill>
        <p:spPr>
          <a:xfrm>
            <a:off x="99975" y="3047193"/>
            <a:ext cx="1801368" cy="173736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3">
  <p:cSld name="Divider 3">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9144" y="-9144"/>
            <a:ext cx="12207240" cy="3945636"/>
          </a:xfrm>
          <a:prstGeom prst="rect">
            <a:avLst/>
          </a:prstGeom>
          <a:solidFill>
            <a:schemeClr val="lt1"/>
          </a:solidFill>
          <a:ln>
            <a:noFill/>
          </a:ln>
        </p:spPr>
        <p:txBody>
          <a:bodyPr spcFirstLastPara="1" wrap="square" lIns="576050" tIns="0" rIns="557775" bIns="384025" anchor="b" anchorCtr="0">
            <a:noAutofit/>
          </a:bodyPr>
          <a:lstStyle>
            <a:lvl1pPr lvl="0" algn="l">
              <a:lnSpc>
                <a:spcPct val="90000"/>
              </a:lnSpc>
              <a:spcBef>
                <a:spcPts val="0"/>
              </a:spcBef>
              <a:spcAft>
                <a:spcPts val="0"/>
              </a:spcAft>
              <a:buClr>
                <a:schemeClr val="dk1"/>
              </a:buClr>
              <a:buSzPts val="4700"/>
              <a:buFont typeface="Arial"/>
              <a:buNone/>
              <a:defRPr sz="470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2" name="Google Shape;102;p16"/>
          <p:cNvPicPr preferRelativeResize="0"/>
          <p:nvPr/>
        </p:nvPicPr>
        <p:blipFill rotWithShape="1">
          <a:blip r:embed="rId2">
            <a:alphaModFix/>
          </a:blip>
          <a:srcRect/>
          <a:stretch/>
        </p:blipFill>
        <p:spPr>
          <a:xfrm>
            <a:off x="0" y="3911165"/>
            <a:ext cx="12192000" cy="29432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rom - To 2">
  <p:cSld name="From - To 2">
    <p:spTree>
      <p:nvGrpSpPr>
        <p:cNvPr id="1" name="Shape 103"/>
        <p:cNvGrpSpPr/>
        <p:nvPr/>
      </p:nvGrpSpPr>
      <p:grpSpPr>
        <a:xfrm>
          <a:off x="0" y="0"/>
          <a:ext cx="0" cy="0"/>
          <a:chOff x="0" y="0"/>
          <a:chExt cx="0" cy="0"/>
        </a:xfrm>
      </p:grpSpPr>
      <p:sp>
        <p:nvSpPr>
          <p:cNvPr id="104" name="Google Shape;104;p17"/>
          <p:cNvSpPr>
            <a:spLocks noGrp="1"/>
          </p:cNvSpPr>
          <p:nvPr>
            <p:ph type="media" idx="2"/>
          </p:nvPr>
        </p:nvSpPr>
        <p:spPr>
          <a:xfrm>
            <a:off x="6099048" y="-9144"/>
            <a:ext cx="6108192" cy="6876288"/>
          </a:xfrm>
          <a:prstGeom prst="rect">
            <a:avLst/>
          </a:prstGeom>
          <a:solidFill>
            <a:schemeClr val="accent6"/>
          </a:solid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6"/>
              </a:buClr>
              <a:buSzPts val="100"/>
              <a:buFont typeface="Arial"/>
              <a:buNone/>
              <a:defRPr sz="100" b="1" i="0" u="none" strike="noStrike" cap="none">
                <a:solidFill>
                  <a:schemeClr val="accent6"/>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5" name="Google Shape;105;p17"/>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7"/>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17"/>
          <p:cNvSpPr txBox="1">
            <a:spLocks noGrp="1"/>
          </p:cNvSpPr>
          <p:nvPr>
            <p:ph type="body" idx="1"/>
          </p:nvPr>
        </p:nvSpPr>
        <p:spPr>
          <a:xfrm>
            <a:off x="573087" y="1132371"/>
            <a:ext cx="5111496" cy="20733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2"/>
              </a:buClr>
              <a:buSzPts val="1350"/>
              <a:buFont typeface="Arial"/>
              <a:buNone/>
              <a:defRPr sz="1350" b="0" cap="none">
                <a:solidFill>
                  <a:schemeClr val="lt2"/>
                </a:solidFill>
                <a:latin typeface="Arial"/>
                <a:ea typeface="Arial"/>
                <a:cs typeface="Arial"/>
                <a:sym typeface="Arial"/>
              </a:defRPr>
            </a:lvl1pPr>
            <a:lvl2pPr marL="914400" lvl="1" indent="-228600" algn="l">
              <a:lnSpc>
                <a:spcPct val="96000"/>
              </a:lnSpc>
              <a:spcBef>
                <a:spcPts val="2600"/>
              </a:spcBef>
              <a:spcAft>
                <a:spcPts val="0"/>
              </a:spcAft>
              <a:buSzPts val="5170"/>
              <a:buFont typeface="Arial"/>
              <a:buNone/>
              <a:defRPr sz="4700"/>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7"/>
          <p:cNvSpPr txBox="1">
            <a:spLocks noGrp="1"/>
          </p:cNvSpPr>
          <p:nvPr>
            <p:ph type="body" idx="3"/>
          </p:nvPr>
        </p:nvSpPr>
        <p:spPr>
          <a:xfrm>
            <a:off x="6522287" y="1132370"/>
            <a:ext cx="5109326" cy="20733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2"/>
              </a:buClr>
              <a:buSzPts val="1350"/>
              <a:buFont typeface="Arial"/>
              <a:buNone/>
              <a:defRPr sz="1350" b="0" cap="none">
                <a:solidFill>
                  <a:schemeClr val="lt2"/>
                </a:solidFill>
                <a:latin typeface="Arial"/>
                <a:ea typeface="Arial"/>
                <a:cs typeface="Arial"/>
                <a:sym typeface="Arial"/>
              </a:defRPr>
            </a:lvl1pPr>
            <a:lvl2pPr marL="914400" lvl="1" indent="-228600" algn="l">
              <a:lnSpc>
                <a:spcPct val="96000"/>
              </a:lnSpc>
              <a:spcBef>
                <a:spcPts val="2600"/>
              </a:spcBef>
              <a:spcAft>
                <a:spcPts val="0"/>
              </a:spcAft>
              <a:buSzPts val="5170"/>
              <a:buFont typeface="Arial"/>
              <a:buNone/>
              <a:defRPr sz="4700">
                <a:solidFill>
                  <a:schemeClr val="lt1"/>
                </a:solidFill>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7"/>
          <p:cNvSpPr txBox="1">
            <a:spLocks noGrp="1"/>
          </p:cNvSpPr>
          <p:nvPr>
            <p:ph type="title"/>
          </p:nvPr>
        </p:nvSpPr>
        <p:spPr>
          <a:xfrm>
            <a:off x="565785" y="1687732"/>
            <a:ext cx="5067453" cy="4406679"/>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dk1"/>
              </a:buClr>
              <a:buSzPts val="4700"/>
              <a:buFont typeface="Arial"/>
              <a:buNone/>
              <a:defRPr sz="470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4"/>
          </p:nvPr>
        </p:nvSpPr>
        <p:spPr>
          <a:xfrm>
            <a:off x="6522287" y="1687732"/>
            <a:ext cx="5067453" cy="4406679"/>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chemeClr val="dk1"/>
              </a:buClr>
              <a:buSzPts val="4700"/>
              <a:buFont typeface="Arial"/>
              <a:buNone/>
              <a:defRPr sz="4700">
                <a:solidFill>
                  <a:schemeClr val="dk1"/>
                </a:solidFill>
              </a:defRPr>
            </a:lvl1pPr>
            <a:lvl2pPr marL="914400" lvl="1" indent="-228600" algn="l">
              <a:lnSpc>
                <a:spcPct val="100000"/>
              </a:lnSpc>
              <a:spcBef>
                <a:spcPts val="500"/>
              </a:spcBef>
              <a:spcAft>
                <a:spcPts val="0"/>
              </a:spcAft>
              <a:buSzPts val="1980"/>
              <a:buFont typeface="Arial"/>
              <a:buNone/>
              <a:defRPr sz="1800">
                <a:solidFill>
                  <a:schemeClr val="dk1"/>
                </a:solidFill>
              </a:defRPr>
            </a:lvl2pPr>
            <a:lvl3pPr marL="1371600" lvl="2" indent="-302894" algn="l">
              <a:lnSpc>
                <a:spcPct val="99000"/>
              </a:lnSpc>
              <a:spcBef>
                <a:spcPts val="2600"/>
              </a:spcBef>
              <a:spcAft>
                <a:spcPts val="0"/>
              </a:spcAft>
              <a:buClr>
                <a:schemeClr val="dk1"/>
              </a:buClr>
              <a:buSzPts val="1170"/>
              <a:buFont typeface="Arial"/>
              <a:buChar char="•"/>
              <a:defRPr sz="1800"/>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18"/>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8"/>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 Attribution">
  <p:cSld name="Quote + Attribution">
    <p:spTree>
      <p:nvGrpSpPr>
        <p:cNvPr id="1" name="Shape 114"/>
        <p:cNvGrpSpPr/>
        <p:nvPr/>
      </p:nvGrpSpPr>
      <p:grpSpPr>
        <a:xfrm>
          <a:off x="0" y="0"/>
          <a:ext cx="0" cy="0"/>
          <a:chOff x="0" y="0"/>
          <a:chExt cx="0" cy="0"/>
        </a:xfrm>
      </p:grpSpPr>
      <p:sp>
        <p:nvSpPr>
          <p:cNvPr id="115" name="Google Shape;115;p19"/>
          <p:cNvSpPr>
            <a:spLocks noGrp="1"/>
          </p:cNvSpPr>
          <p:nvPr>
            <p:ph type="media" idx="2"/>
          </p:nvPr>
        </p:nvSpPr>
        <p:spPr>
          <a:xfrm>
            <a:off x="-9144" y="-9144"/>
            <a:ext cx="1362456" cy="6876288"/>
          </a:xfrm>
          <a:prstGeom prst="rect">
            <a:avLst/>
          </a:prstGeom>
          <a:solidFill>
            <a:schemeClr val="accent6"/>
          </a:solid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6"/>
              </a:buClr>
              <a:buSzPts val="100"/>
              <a:buFont typeface="Arial"/>
              <a:buNone/>
              <a:defRPr sz="100" b="1" i="0" u="none" strike="noStrike" cap="none">
                <a:solidFill>
                  <a:schemeClr val="accent6"/>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19"/>
          <p:cNvSpPr txBox="1">
            <a:spLocks noGrp="1"/>
          </p:cNvSpPr>
          <p:nvPr>
            <p:ph type="body" idx="1"/>
          </p:nvPr>
        </p:nvSpPr>
        <p:spPr>
          <a:xfrm>
            <a:off x="2434990" y="1125330"/>
            <a:ext cx="9196623" cy="4574430"/>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chemeClr val="dk1"/>
              </a:buClr>
              <a:buSzPts val="4200"/>
              <a:buFont typeface="Arial"/>
              <a:buNone/>
              <a:defRPr sz="4200">
                <a:solidFill>
                  <a:schemeClr val="dk1"/>
                </a:solidFill>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19"/>
          <p:cNvSpPr txBox="1">
            <a:spLocks noGrp="1"/>
          </p:cNvSpPr>
          <p:nvPr>
            <p:ph type="dt" idx="10"/>
          </p:nvPr>
        </p:nvSpPr>
        <p:spPr>
          <a:xfrm>
            <a:off x="2434990"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9"/>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19"/>
          <p:cNvSpPr txBox="1">
            <a:spLocks noGrp="1"/>
          </p:cNvSpPr>
          <p:nvPr>
            <p:ph type="body" idx="3"/>
          </p:nvPr>
        </p:nvSpPr>
        <p:spPr>
          <a:xfrm>
            <a:off x="2434990" y="5828617"/>
            <a:ext cx="9196623" cy="1825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2"/>
              </a:buClr>
              <a:buSzPts val="1050"/>
              <a:buFont typeface="Arial"/>
              <a:buNone/>
              <a:defRPr sz="1050" b="0">
                <a:solidFill>
                  <a:schemeClr val="lt2"/>
                </a:solidFill>
                <a:latin typeface="Arial"/>
                <a:ea typeface="Arial"/>
                <a:cs typeface="Arial"/>
                <a:sym typeface="Arial"/>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alue 2">
  <p:cSld name="Value 2">
    <p:spTree>
      <p:nvGrpSpPr>
        <p:cNvPr id="1" name="Shape 120"/>
        <p:cNvGrpSpPr/>
        <p:nvPr/>
      </p:nvGrpSpPr>
      <p:grpSpPr>
        <a:xfrm>
          <a:off x="0" y="0"/>
          <a:ext cx="0" cy="0"/>
          <a:chOff x="0" y="0"/>
          <a:chExt cx="0" cy="0"/>
        </a:xfrm>
      </p:grpSpPr>
      <p:sp>
        <p:nvSpPr>
          <p:cNvPr id="121" name="Google Shape;121;p20"/>
          <p:cNvSpPr txBox="1">
            <a:spLocks noGrp="1"/>
          </p:cNvSpPr>
          <p:nvPr>
            <p:ph type="body" idx="1"/>
          </p:nvPr>
        </p:nvSpPr>
        <p:spPr>
          <a:xfrm>
            <a:off x="2434990" y="1125330"/>
            <a:ext cx="9196623" cy="4970670"/>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chemeClr val="dk1"/>
              </a:buClr>
              <a:buSzPts val="4200"/>
              <a:buFont typeface="Arial"/>
              <a:buNone/>
              <a:defRPr sz="4200">
                <a:solidFill>
                  <a:schemeClr val="dk1"/>
                </a:solidFill>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0"/>
          <p:cNvSpPr txBox="1">
            <a:spLocks noGrp="1"/>
          </p:cNvSpPr>
          <p:nvPr>
            <p:ph type="dt" idx="10"/>
          </p:nvPr>
        </p:nvSpPr>
        <p:spPr>
          <a:xfrm>
            <a:off x="2434990"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0"/>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4" name="Google Shape;124;p20"/>
          <p:cNvPicPr preferRelativeResize="0"/>
          <p:nvPr/>
        </p:nvPicPr>
        <p:blipFill rotWithShape="1">
          <a:blip r:embed="rId2">
            <a:alphaModFix/>
          </a:blip>
          <a:srcRect/>
          <a:stretch/>
        </p:blipFill>
        <p:spPr>
          <a:xfrm>
            <a:off x="3806" y="0"/>
            <a:ext cx="1346937"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alue 1">
  <p:cSld name="Value 1">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2434990" y="1125330"/>
            <a:ext cx="9196623" cy="4970670"/>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chemeClr val="dk1"/>
              </a:buClr>
              <a:buSzPts val="4200"/>
              <a:buFont typeface="Arial"/>
              <a:buNone/>
              <a:defRPr sz="4200">
                <a:solidFill>
                  <a:schemeClr val="dk1"/>
                </a:solidFill>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434990"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3"/>
          <p:cNvPicPr preferRelativeResize="0"/>
          <p:nvPr/>
        </p:nvPicPr>
        <p:blipFill rotWithShape="1">
          <a:blip r:embed="rId2">
            <a:alphaModFix/>
          </a:blip>
          <a:srcRect/>
          <a:stretch/>
        </p:blipFill>
        <p:spPr>
          <a:xfrm>
            <a:off x="3806" y="0"/>
            <a:ext cx="1346937" cy="685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5"/>
        <p:cNvGrpSpPr/>
        <p:nvPr/>
      </p:nvGrpSpPr>
      <p:grpSpPr>
        <a:xfrm>
          <a:off x="0" y="0"/>
          <a:ext cx="0" cy="0"/>
          <a:chOff x="0" y="0"/>
          <a:chExt cx="0" cy="0"/>
        </a:xfrm>
      </p:grpSpPr>
      <p:pic>
        <p:nvPicPr>
          <p:cNvPr id="126" name="Google Shape;126;p21"/>
          <p:cNvPicPr preferRelativeResize="0"/>
          <p:nvPr/>
        </p:nvPicPr>
        <p:blipFill rotWithShape="1">
          <a:blip r:embed="rId2">
            <a:alphaModFix/>
          </a:blip>
          <a:srcRect/>
          <a:stretch/>
        </p:blipFill>
        <p:spPr>
          <a:xfrm>
            <a:off x="6084115" y="0"/>
            <a:ext cx="6105525" cy="6858000"/>
          </a:xfrm>
          <a:prstGeom prst="rect">
            <a:avLst/>
          </a:prstGeom>
          <a:noFill/>
          <a:ln>
            <a:noFill/>
          </a:ln>
        </p:spPr>
      </p:pic>
      <p:sp>
        <p:nvSpPr>
          <p:cNvPr id="127" name="Google Shape;127;p21"/>
          <p:cNvSpPr txBox="1">
            <a:spLocks noGrp="1"/>
          </p:cNvSpPr>
          <p:nvPr>
            <p:ph type="title"/>
          </p:nvPr>
        </p:nvSpPr>
        <p:spPr>
          <a:xfrm>
            <a:off x="570491" y="525680"/>
            <a:ext cx="5046565" cy="83755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4"/>
              </a:buClr>
              <a:buSzPts val="2700"/>
              <a:buFont typeface="Arial"/>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1"/>
          <p:cNvSpPr>
            <a:spLocks noGrp="1"/>
          </p:cNvSpPr>
          <p:nvPr>
            <p:ph type="pic" idx="2"/>
          </p:nvPr>
        </p:nvSpPr>
        <p:spPr>
          <a:xfrm>
            <a:off x="6434172" y="1466514"/>
            <a:ext cx="5446354" cy="3924972"/>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R="0" lvl="1" algn="l" rtl="0">
              <a:lnSpc>
                <a:spcPct val="100000"/>
              </a:lnSpc>
              <a:spcBef>
                <a:spcPts val="2600"/>
              </a:spcBef>
              <a:spcAft>
                <a:spcPts val="0"/>
              </a:spcAft>
              <a:buClr>
                <a:schemeClr val="lt2"/>
              </a:buClr>
              <a:buSzPts val="3080"/>
              <a:buFont typeface="Arial"/>
              <a:buNone/>
              <a:defRPr sz="280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560"/>
              <a:buFont typeface="Arial"/>
              <a:buNone/>
              <a:defRPr sz="240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400"/>
              <a:buFont typeface="Arial"/>
              <a:buNone/>
              <a:defRPr sz="20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6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29" name="Google Shape;129;p21"/>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1"/>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21"/>
          <p:cNvSpPr txBox="1">
            <a:spLocks noGrp="1"/>
          </p:cNvSpPr>
          <p:nvPr>
            <p:ph type="body" idx="1"/>
          </p:nvPr>
        </p:nvSpPr>
        <p:spPr>
          <a:xfrm>
            <a:off x="569913" y="1709738"/>
            <a:ext cx="5046662" cy="43862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800"/>
              <a:buNone/>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vider 1">
  <p:cSld name="Divider 1">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9144" y="-9144"/>
            <a:ext cx="12207240" cy="3945636"/>
          </a:xfrm>
          <a:prstGeom prst="rect">
            <a:avLst/>
          </a:prstGeom>
          <a:solidFill>
            <a:schemeClr val="lt1"/>
          </a:solidFill>
          <a:ln>
            <a:noFill/>
          </a:ln>
        </p:spPr>
        <p:txBody>
          <a:bodyPr spcFirstLastPara="1" wrap="square" lIns="576050" tIns="0" rIns="557775" bIns="384025" anchor="b" anchorCtr="0">
            <a:noAutofit/>
          </a:bodyPr>
          <a:lstStyle>
            <a:lvl1pPr lvl="0" algn="l">
              <a:lnSpc>
                <a:spcPct val="90000"/>
              </a:lnSpc>
              <a:spcBef>
                <a:spcPts val="0"/>
              </a:spcBef>
              <a:spcAft>
                <a:spcPts val="0"/>
              </a:spcAft>
              <a:buClr>
                <a:schemeClr val="dk1"/>
              </a:buClr>
              <a:buSzPts val="4700"/>
              <a:buFont typeface="Arial"/>
              <a:buNone/>
              <a:defRPr sz="470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4" name="Google Shape;134;p22"/>
          <p:cNvPicPr preferRelativeResize="0"/>
          <p:nvPr/>
        </p:nvPicPr>
        <p:blipFill rotWithShape="1">
          <a:blip r:embed="rId2">
            <a:alphaModFix/>
          </a:blip>
          <a:srcRect/>
          <a:stretch/>
        </p:blipFill>
        <p:spPr>
          <a:xfrm>
            <a:off x="0" y="3911165"/>
            <a:ext cx="12192000" cy="29432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bout Us Logo">
  <p:cSld name="About Us Logo">
    <p:spTree>
      <p:nvGrpSpPr>
        <p:cNvPr id="1" name="Shape 135"/>
        <p:cNvGrpSpPr/>
        <p:nvPr/>
      </p:nvGrpSpPr>
      <p:grpSpPr>
        <a:xfrm>
          <a:off x="0" y="0"/>
          <a:ext cx="0" cy="0"/>
          <a:chOff x="0" y="0"/>
          <a:chExt cx="0" cy="0"/>
        </a:xfrm>
      </p:grpSpPr>
      <p:sp>
        <p:nvSpPr>
          <p:cNvPr id="136" name="Google Shape;136;p23"/>
          <p:cNvSpPr>
            <a:spLocks noGrp="1"/>
          </p:cNvSpPr>
          <p:nvPr>
            <p:ph type="media" idx="2"/>
          </p:nvPr>
        </p:nvSpPr>
        <p:spPr>
          <a:xfrm>
            <a:off x="-9144" y="-9144"/>
            <a:ext cx="1362456" cy="6876288"/>
          </a:xfrm>
          <a:prstGeom prst="rect">
            <a:avLst/>
          </a:prstGeom>
          <a:solidFill>
            <a:schemeClr val="dk1"/>
          </a:solid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100"/>
              <a:buFont typeface="Arial"/>
              <a:buNone/>
              <a:defRPr sz="10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7" name="Google Shape;137;p23"/>
          <p:cNvSpPr txBox="1">
            <a:spLocks noGrp="1"/>
          </p:cNvSpPr>
          <p:nvPr>
            <p:ph type="dt" idx="10"/>
          </p:nvPr>
        </p:nvSpPr>
        <p:spPr>
          <a:xfrm>
            <a:off x="2434990"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3"/>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23"/>
          <p:cNvSpPr txBox="1">
            <a:spLocks noGrp="1"/>
          </p:cNvSpPr>
          <p:nvPr>
            <p:ph type="title"/>
          </p:nvPr>
        </p:nvSpPr>
        <p:spPr>
          <a:xfrm>
            <a:off x="2434990" y="977502"/>
            <a:ext cx="7104888" cy="1313069"/>
          </a:xfrm>
          <a:prstGeom prst="rect">
            <a:avLst/>
          </a:prstGeom>
          <a:noFill/>
          <a:ln>
            <a:noFill/>
          </a:ln>
        </p:spPr>
        <p:txBody>
          <a:bodyPr spcFirstLastPara="1" wrap="square" lIns="0" tIns="0" rIns="0" bIns="0" anchor="t" anchorCtr="0">
            <a:noAutofit/>
          </a:bodyPr>
          <a:lstStyle>
            <a:lvl1pPr lvl="0" algn="l">
              <a:lnSpc>
                <a:spcPct val="102000"/>
              </a:lnSpc>
              <a:spcBef>
                <a:spcPts val="0"/>
              </a:spcBef>
              <a:spcAft>
                <a:spcPts val="0"/>
              </a:spcAft>
              <a:buClr>
                <a:schemeClr val="accent4"/>
              </a:buClr>
              <a:buSzPts val="27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23"/>
          <p:cNvSpPr>
            <a:spLocks noGrp="1"/>
          </p:cNvSpPr>
          <p:nvPr>
            <p:ph type="pic" idx="3"/>
          </p:nvPr>
        </p:nvSpPr>
        <p:spPr>
          <a:xfrm>
            <a:off x="2481942" y="2956967"/>
            <a:ext cx="1911096" cy="868680"/>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2250"/>
              <a:buFont typeface="Arial"/>
              <a:buNone/>
              <a:defRPr sz="225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1" name="Google Shape;141;p23"/>
          <p:cNvSpPr>
            <a:spLocks noGrp="1"/>
          </p:cNvSpPr>
          <p:nvPr>
            <p:ph type="pic" idx="4"/>
          </p:nvPr>
        </p:nvSpPr>
        <p:spPr>
          <a:xfrm>
            <a:off x="4895990" y="2956967"/>
            <a:ext cx="1911096" cy="868680"/>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2250"/>
              <a:buFont typeface="Arial"/>
              <a:buNone/>
              <a:defRPr sz="225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2" name="Google Shape;142;p23"/>
          <p:cNvSpPr>
            <a:spLocks noGrp="1"/>
          </p:cNvSpPr>
          <p:nvPr>
            <p:ph type="pic" idx="5"/>
          </p:nvPr>
        </p:nvSpPr>
        <p:spPr>
          <a:xfrm>
            <a:off x="7310038" y="2956967"/>
            <a:ext cx="1911096" cy="868680"/>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2250"/>
              <a:buFont typeface="Arial"/>
              <a:buNone/>
              <a:defRPr sz="225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3" name="Google Shape;143;p23"/>
          <p:cNvSpPr>
            <a:spLocks noGrp="1"/>
          </p:cNvSpPr>
          <p:nvPr>
            <p:ph type="pic" idx="6"/>
          </p:nvPr>
        </p:nvSpPr>
        <p:spPr>
          <a:xfrm>
            <a:off x="2481942" y="4465638"/>
            <a:ext cx="1911096" cy="868680"/>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2250"/>
              <a:buFont typeface="Arial"/>
              <a:buNone/>
              <a:defRPr sz="225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4" name="Google Shape;144;p23"/>
          <p:cNvSpPr>
            <a:spLocks noGrp="1"/>
          </p:cNvSpPr>
          <p:nvPr>
            <p:ph type="pic" idx="7"/>
          </p:nvPr>
        </p:nvSpPr>
        <p:spPr>
          <a:xfrm>
            <a:off x="4895990" y="4465638"/>
            <a:ext cx="1911096" cy="868680"/>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2250"/>
              <a:buFont typeface="Arial"/>
              <a:buNone/>
              <a:defRPr sz="225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5" name="Google Shape;145;p23"/>
          <p:cNvSpPr>
            <a:spLocks noGrp="1"/>
          </p:cNvSpPr>
          <p:nvPr>
            <p:ph type="pic" idx="8"/>
          </p:nvPr>
        </p:nvSpPr>
        <p:spPr>
          <a:xfrm>
            <a:off x="7310038" y="4465638"/>
            <a:ext cx="1911096" cy="868680"/>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2250"/>
              <a:buFont typeface="Arial"/>
              <a:buNone/>
              <a:defRPr sz="225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6" name="Google Shape;146;p23"/>
          <p:cNvSpPr>
            <a:spLocks noGrp="1"/>
          </p:cNvSpPr>
          <p:nvPr>
            <p:ph type="pic" idx="9"/>
          </p:nvPr>
        </p:nvSpPr>
        <p:spPr>
          <a:xfrm>
            <a:off x="9724085" y="2956967"/>
            <a:ext cx="1911096" cy="868680"/>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2250"/>
              <a:buFont typeface="Arial"/>
              <a:buNone/>
              <a:defRPr sz="225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7" name="Google Shape;147;p23"/>
          <p:cNvSpPr>
            <a:spLocks noGrp="1"/>
          </p:cNvSpPr>
          <p:nvPr>
            <p:ph type="pic" idx="13"/>
          </p:nvPr>
        </p:nvSpPr>
        <p:spPr>
          <a:xfrm>
            <a:off x="9724085" y="4465638"/>
            <a:ext cx="1911096" cy="868680"/>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2250"/>
              <a:buFont typeface="Arial"/>
              <a:buNone/>
              <a:defRPr sz="225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bout Us">
  <p:cSld name="About Us">
    <p:spTree>
      <p:nvGrpSpPr>
        <p:cNvPr id="1" name="Shape 148"/>
        <p:cNvGrpSpPr/>
        <p:nvPr/>
      </p:nvGrpSpPr>
      <p:grpSpPr>
        <a:xfrm>
          <a:off x="0" y="0"/>
          <a:ext cx="0" cy="0"/>
          <a:chOff x="0" y="0"/>
          <a:chExt cx="0" cy="0"/>
        </a:xfrm>
      </p:grpSpPr>
      <p:sp>
        <p:nvSpPr>
          <p:cNvPr id="149" name="Google Shape;149;p24"/>
          <p:cNvSpPr>
            <a:spLocks noGrp="1"/>
          </p:cNvSpPr>
          <p:nvPr>
            <p:ph type="media" idx="2"/>
          </p:nvPr>
        </p:nvSpPr>
        <p:spPr>
          <a:xfrm>
            <a:off x="-9144" y="-9144"/>
            <a:ext cx="1362456" cy="6876288"/>
          </a:xfrm>
          <a:prstGeom prst="rect">
            <a:avLst/>
          </a:prstGeom>
          <a:solidFill>
            <a:schemeClr val="dk1"/>
          </a:solid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100"/>
              <a:buFont typeface="Arial"/>
              <a:buNone/>
              <a:defRPr sz="10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0" name="Google Shape;150;p24"/>
          <p:cNvSpPr txBox="1">
            <a:spLocks noGrp="1"/>
          </p:cNvSpPr>
          <p:nvPr>
            <p:ph type="body" idx="1"/>
          </p:nvPr>
        </p:nvSpPr>
        <p:spPr>
          <a:xfrm>
            <a:off x="2434990" y="1709738"/>
            <a:ext cx="9196623" cy="438626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chemeClr val="dk1"/>
              </a:buClr>
              <a:buSzPts val="4200"/>
              <a:buFont typeface="Arial"/>
              <a:buNone/>
              <a:defRPr sz="4200">
                <a:solidFill>
                  <a:schemeClr val="dk1"/>
                </a:solidFill>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24"/>
          <p:cNvSpPr txBox="1">
            <a:spLocks noGrp="1"/>
          </p:cNvSpPr>
          <p:nvPr>
            <p:ph type="dt" idx="10"/>
          </p:nvPr>
        </p:nvSpPr>
        <p:spPr>
          <a:xfrm>
            <a:off x="2434990"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4"/>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24"/>
          <p:cNvSpPr txBox="1">
            <a:spLocks noGrp="1"/>
          </p:cNvSpPr>
          <p:nvPr>
            <p:ph type="title"/>
          </p:nvPr>
        </p:nvSpPr>
        <p:spPr>
          <a:xfrm>
            <a:off x="2434990" y="486438"/>
            <a:ext cx="9198464" cy="88975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FBCC2"/>
              </a:buClr>
              <a:buSzPts val="2700"/>
              <a:buFont typeface="Arial"/>
              <a:buNone/>
              <a:defRPr>
                <a:solidFill>
                  <a:srgbClr val="5FBCC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vider alternative">
  <p:cSld name="Divider alternative">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9144" y="-9144"/>
            <a:ext cx="12207240" cy="3945636"/>
          </a:xfrm>
          <a:prstGeom prst="rect">
            <a:avLst/>
          </a:prstGeom>
          <a:solidFill>
            <a:schemeClr val="lt1"/>
          </a:solidFill>
          <a:ln>
            <a:noFill/>
          </a:ln>
        </p:spPr>
        <p:txBody>
          <a:bodyPr spcFirstLastPara="1" wrap="square" lIns="576050" tIns="0" rIns="557775" bIns="384025" anchor="b" anchorCtr="0">
            <a:noAutofit/>
          </a:bodyPr>
          <a:lstStyle>
            <a:lvl1pPr lvl="0" algn="l">
              <a:lnSpc>
                <a:spcPct val="90000"/>
              </a:lnSpc>
              <a:spcBef>
                <a:spcPts val="0"/>
              </a:spcBef>
              <a:spcAft>
                <a:spcPts val="0"/>
              </a:spcAft>
              <a:buClr>
                <a:schemeClr val="dk1"/>
              </a:buClr>
              <a:buSzPts val="4700"/>
              <a:buFont typeface="Arial"/>
              <a:buNone/>
              <a:defRPr sz="470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25"/>
          <p:cNvSpPr/>
          <p:nvPr/>
        </p:nvSpPr>
        <p:spPr>
          <a:xfrm>
            <a:off x="-9144" y="3936492"/>
            <a:ext cx="12201144" cy="2950445"/>
          </a:xfrm>
          <a:prstGeom prst="rect">
            <a:avLst/>
          </a:prstGeom>
          <a:solidFill>
            <a:srgbClr val="D0EA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573324" y="486438"/>
            <a:ext cx="11060130" cy="88975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6"/>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6"/>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arge Statement 1">
  <p:cSld name="Large Statement 1">
    <p:spTree>
      <p:nvGrpSpPr>
        <p:cNvPr id="1" name="Shape 161"/>
        <p:cNvGrpSpPr/>
        <p:nvPr/>
      </p:nvGrpSpPr>
      <p:grpSpPr>
        <a:xfrm>
          <a:off x="0" y="0"/>
          <a:ext cx="0" cy="0"/>
          <a:chOff x="0" y="0"/>
          <a:chExt cx="0" cy="0"/>
        </a:xfrm>
      </p:grpSpPr>
      <p:sp>
        <p:nvSpPr>
          <p:cNvPr id="162" name="Google Shape;162;p27"/>
          <p:cNvSpPr>
            <a:spLocks noGrp="1"/>
          </p:cNvSpPr>
          <p:nvPr>
            <p:ph type="media" idx="2"/>
          </p:nvPr>
        </p:nvSpPr>
        <p:spPr>
          <a:xfrm>
            <a:off x="0" y="0"/>
            <a:ext cx="12216383" cy="6876288"/>
          </a:xfrm>
          <a:prstGeom prst="rect">
            <a:avLst/>
          </a:prstGeom>
          <a:solidFill>
            <a:srgbClr val="7E858F"/>
          </a:solid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6"/>
              </a:buClr>
              <a:buSzPts val="100"/>
              <a:buFont typeface="Arial"/>
              <a:buNone/>
              <a:defRPr sz="100" b="1" i="0" u="none" strike="noStrike" cap="none">
                <a:solidFill>
                  <a:schemeClr val="accent6"/>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3" name="Google Shape;163;p27"/>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7"/>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5" name="Google Shape;165;p27"/>
          <p:cNvSpPr txBox="1">
            <a:spLocks noGrp="1"/>
          </p:cNvSpPr>
          <p:nvPr>
            <p:ph type="body" idx="1"/>
          </p:nvPr>
        </p:nvSpPr>
        <p:spPr>
          <a:xfrm>
            <a:off x="571038" y="1102671"/>
            <a:ext cx="11057844" cy="499333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7000"/>
              <a:buFont typeface="Arial"/>
              <a:buNone/>
              <a:defRPr sz="7000">
                <a:solidFill>
                  <a:schemeClr val="lt1"/>
                </a:solidFill>
              </a:defRPr>
            </a:lvl1pPr>
            <a:lvl2pPr marL="914400" lvl="1" indent="-228600" algn="l">
              <a:lnSpc>
                <a:spcPct val="100000"/>
              </a:lnSpc>
              <a:spcBef>
                <a:spcPts val="3100"/>
              </a:spcBef>
              <a:spcAft>
                <a:spcPts val="0"/>
              </a:spcAft>
              <a:buSzPts val="2970"/>
              <a:buFont typeface="Arial"/>
              <a:buNone/>
              <a:defRPr sz="2700" b="0">
                <a:solidFill>
                  <a:schemeClr val="lt1"/>
                </a:solidFill>
                <a:latin typeface="Arial"/>
                <a:ea typeface="Arial"/>
                <a:cs typeface="Arial"/>
                <a:sym typeface="Arial"/>
              </a:defRPr>
            </a:lvl2pPr>
            <a:lvl3pPr marL="1371600" marR="0" lvl="2" indent="-228600" algn="l">
              <a:lnSpc>
                <a:spcPct val="99000"/>
              </a:lnSpc>
              <a:spcBef>
                <a:spcPts val="5000"/>
              </a:spcBef>
              <a:spcAft>
                <a:spcPts val="0"/>
              </a:spcAft>
              <a:buClr>
                <a:schemeClr val="lt1"/>
              </a:buClr>
              <a:buSzPts val="910"/>
              <a:buFont typeface="Arial"/>
              <a:buNone/>
              <a:defRPr sz="1400">
                <a:solidFill>
                  <a:schemeClr val="lt1"/>
                </a:solidFill>
              </a:defRPr>
            </a:lvl3pPr>
            <a:lvl4pPr marL="1828800" lvl="3" indent="-228600" algn="l">
              <a:lnSpc>
                <a:spcPct val="98000"/>
              </a:lnSpc>
              <a:spcBef>
                <a:spcPts val="2500"/>
              </a:spcBef>
              <a:spcAft>
                <a:spcPts val="0"/>
              </a:spcAft>
              <a:buSzPts val="1680"/>
              <a:buFont typeface="Arial"/>
              <a:buNone/>
              <a:defRPr sz="1400" b="0">
                <a:solidFill>
                  <a:schemeClr val="lt1"/>
                </a:solidFill>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arge Statement 2">
  <p:cSld name="Large Statement 2">
    <p:spTree>
      <p:nvGrpSpPr>
        <p:cNvPr id="1" name="Shape 166"/>
        <p:cNvGrpSpPr/>
        <p:nvPr/>
      </p:nvGrpSpPr>
      <p:grpSpPr>
        <a:xfrm>
          <a:off x="0" y="0"/>
          <a:ext cx="0" cy="0"/>
          <a:chOff x="0" y="0"/>
          <a:chExt cx="0" cy="0"/>
        </a:xfrm>
      </p:grpSpPr>
      <p:sp>
        <p:nvSpPr>
          <p:cNvPr id="167" name="Google Shape;167;p28"/>
          <p:cNvSpPr>
            <a:spLocks noGrp="1"/>
          </p:cNvSpPr>
          <p:nvPr>
            <p:ph type="media" idx="2"/>
          </p:nvPr>
        </p:nvSpPr>
        <p:spPr>
          <a:xfrm>
            <a:off x="0" y="0"/>
            <a:ext cx="12216383" cy="6876288"/>
          </a:xfrm>
          <a:prstGeom prst="rect">
            <a:avLst/>
          </a:prstGeom>
          <a:solidFill>
            <a:srgbClr val="394C71"/>
          </a:solid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6"/>
              </a:buClr>
              <a:buSzPts val="100"/>
              <a:buFont typeface="Arial"/>
              <a:buNone/>
              <a:defRPr sz="100" b="1" i="0" u="none" strike="noStrike" cap="none">
                <a:solidFill>
                  <a:schemeClr val="accent6"/>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8" name="Google Shape;168;p28"/>
          <p:cNvSpPr txBox="1">
            <a:spLocks noGrp="1"/>
          </p:cNvSpPr>
          <p:nvPr>
            <p:ph type="body" idx="1"/>
          </p:nvPr>
        </p:nvSpPr>
        <p:spPr>
          <a:xfrm>
            <a:off x="571038" y="1102671"/>
            <a:ext cx="11057844" cy="499333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7000"/>
              <a:buFont typeface="Arial"/>
              <a:buNone/>
              <a:defRPr sz="7000">
                <a:solidFill>
                  <a:schemeClr val="lt1"/>
                </a:solidFill>
              </a:defRPr>
            </a:lvl1pPr>
            <a:lvl2pPr marL="914400" lvl="1" indent="-228600" algn="l">
              <a:lnSpc>
                <a:spcPct val="100000"/>
              </a:lnSpc>
              <a:spcBef>
                <a:spcPts val="3100"/>
              </a:spcBef>
              <a:spcAft>
                <a:spcPts val="0"/>
              </a:spcAft>
              <a:buSzPts val="2970"/>
              <a:buFont typeface="Arial"/>
              <a:buNone/>
              <a:defRPr sz="2700" b="0">
                <a:solidFill>
                  <a:schemeClr val="lt1"/>
                </a:solidFill>
                <a:latin typeface="Arial"/>
                <a:ea typeface="Arial"/>
                <a:cs typeface="Arial"/>
                <a:sym typeface="Arial"/>
              </a:defRPr>
            </a:lvl2pPr>
            <a:lvl3pPr marL="1371600" lvl="2" indent="-228600" algn="l">
              <a:lnSpc>
                <a:spcPct val="99000"/>
              </a:lnSpc>
              <a:spcBef>
                <a:spcPts val="5000"/>
              </a:spcBef>
              <a:spcAft>
                <a:spcPts val="0"/>
              </a:spcAft>
              <a:buClr>
                <a:schemeClr val="lt1"/>
              </a:buClr>
              <a:buSzPts val="910"/>
              <a:buFont typeface="Arial"/>
              <a:buNone/>
              <a:defRPr sz="1400">
                <a:solidFill>
                  <a:schemeClr val="lt1"/>
                </a:solidFill>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28"/>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8"/>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alue 3">
  <p:cSld name="Value 3">
    <p:spTree>
      <p:nvGrpSpPr>
        <p:cNvPr id="1" name="Shape 171"/>
        <p:cNvGrpSpPr/>
        <p:nvPr/>
      </p:nvGrpSpPr>
      <p:grpSpPr>
        <a:xfrm>
          <a:off x="0" y="0"/>
          <a:ext cx="0" cy="0"/>
          <a:chOff x="0" y="0"/>
          <a:chExt cx="0" cy="0"/>
        </a:xfrm>
      </p:grpSpPr>
      <p:sp>
        <p:nvSpPr>
          <p:cNvPr id="172" name="Google Shape;172;p29"/>
          <p:cNvSpPr txBox="1">
            <a:spLocks noGrp="1"/>
          </p:cNvSpPr>
          <p:nvPr>
            <p:ph type="body" idx="1"/>
          </p:nvPr>
        </p:nvSpPr>
        <p:spPr>
          <a:xfrm>
            <a:off x="2434990" y="1125330"/>
            <a:ext cx="9196623" cy="4970670"/>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chemeClr val="dk1"/>
              </a:buClr>
              <a:buSzPts val="4200"/>
              <a:buFont typeface="Arial"/>
              <a:buNone/>
              <a:defRPr sz="4200">
                <a:solidFill>
                  <a:schemeClr val="dk1"/>
                </a:solidFill>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29"/>
          <p:cNvSpPr txBox="1">
            <a:spLocks noGrp="1"/>
          </p:cNvSpPr>
          <p:nvPr>
            <p:ph type="dt" idx="10"/>
          </p:nvPr>
        </p:nvSpPr>
        <p:spPr>
          <a:xfrm>
            <a:off x="2434990"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9"/>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75" name="Google Shape;175;p29"/>
          <p:cNvPicPr preferRelativeResize="0"/>
          <p:nvPr/>
        </p:nvPicPr>
        <p:blipFill rotWithShape="1">
          <a:blip r:embed="rId2">
            <a:alphaModFix/>
          </a:blip>
          <a:srcRect/>
          <a:stretch/>
        </p:blipFill>
        <p:spPr>
          <a:xfrm>
            <a:off x="3806" y="0"/>
            <a:ext cx="1346937" cy="68580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lumn Content" type="twoObj">
  <p:cSld name="TWO_OBJECTS">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573324" y="486438"/>
            <a:ext cx="11060130" cy="88975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30"/>
          <p:cNvSpPr txBox="1">
            <a:spLocks noGrp="1"/>
          </p:cNvSpPr>
          <p:nvPr>
            <p:ph type="body" idx="1"/>
          </p:nvPr>
        </p:nvSpPr>
        <p:spPr>
          <a:xfrm>
            <a:off x="573324" y="1706563"/>
            <a:ext cx="5468112" cy="4382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800"/>
              <a:buNone/>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30"/>
          <p:cNvSpPr txBox="1">
            <a:spLocks noGrp="1"/>
          </p:cNvSpPr>
          <p:nvPr>
            <p:ph type="body" idx="2"/>
          </p:nvPr>
        </p:nvSpPr>
        <p:spPr>
          <a:xfrm>
            <a:off x="6163427" y="1706562"/>
            <a:ext cx="5468186" cy="43827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800"/>
              <a:buNone/>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30"/>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0"/>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573324" y="486438"/>
            <a:ext cx="11060130" cy="88975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573324" y="1711424"/>
            <a:ext cx="11057844" cy="43845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800"/>
              <a:buNone/>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576072" y="484632"/>
            <a:ext cx="11064240" cy="886968"/>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4"/>
              </a:buClr>
              <a:buSzPts val="27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31"/>
          <p:cNvSpPr txBox="1">
            <a:spLocks noGrp="1"/>
          </p:cNvSpPr>
          <p:nvPr>
            <p:ph type="body" idx="1"/>
          </p:nvPr>
        </p:nvSpPr>
        <p:spPr>
          <a:xfrm>
            <a:off x="573088" y="4437063"/>
            <a:ext cx="2057400" cy="9144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1000"/>
              </a:spcBef>
              <a:spcAft>
                <a:spcPts val="0"/>
              </a:spcAft>
              <a:buClr>
                <a:schemeClr val="dk1"/>
              </a:buClr>
              <a:buSzPts val="2000"/>
              <a:buFont typeface="Arial"/>
              <a:buNone/>
              <a:defRPr sz="2000" b="1"/>
            </a:lvl1pPr>
            <a:lvl2pPr marL="914400" lvl="1" indent="-228600" algn="l">
              <a:lnSpc>
                <a:spcPct val="100000"/>
              </a:lnSpc>
              <a:spcBef>
                <a:spcPts val="2600"/>
              </a:spcBef>
              <a:spcAft>
                <a:spcPts val="0"/>
              </a:spcAft>
              <a:buSzPts val="2200"/>
              <a:buFont typeface="Arial"/>
              <a:buNone/>
              <a:defRPr sz="2000" b="1"/>
            </a:lvl2pPr>
            <a:lvl3pPr marL="1371600" lvl="2" indent="-228600" algn="l">
              <a:lnSpc>
                <a:spcPct val="99000"/>
              </a:lnSpc>
              <a:spcBef>
                <a:spcPts val="2600"/>
              </a:spcBef>
              <a:spcAft>
                <a:spcPts val="0"/>
              </a:spcAft>
              <a:buClr>
                <a:schemeClr val="dk1"/>
              </a:buClr>
              <a:buSzPts val="1170"/>
              <a:buFont typeface="Arial"/>
              <a:buNone/>
              <a:defRPr sz="1800" b="1"/>
            </a:lvl3pPr>
            <a:lvl4pPr marL="1828800" lvl="3" indent="-228600" algn="l">
              <a:lnSpc>
                <a:spcPct val="98000"/>
              </a:lnSpc>
              <a:spcBef>
                <a:spcPts val="2500"/>
              </a:spcBef>
              <a:spcAft>
                <a:spcPts val="0"/>
              </a:spcAft>
              <a:buSzPts val="1920"/>
              <a:buFont typeface="Arial"/>
              <a:buNone/>
              <a:defRPr sz="1600" b="1"/>
            </a:lvl4pPr>
            <a:lvl5pPr marL="2286000" lvl="4" indent="-228600" algn="l">
              <a:lnSpc>
                <a:spcPct val="100000"/>
              </a:lnSpc>
              <a:spcBef>
                <a:spcPts val="3100"/>
              </a:spcBef>
              <a:spcAft>
                <a:spcPts val="0"/>
              </a:spcAft>
              <a:buClr>
                <a:schemeClr val="dk1"/>
              </a:buClr>
              <a:buSzPts val="128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5" name="Google Shape;185;p31"/>
          <p:cNvSpPr txBox="1">
            <a:spLocks noGrp="1"/>
          </p:cNvSpPr>
          <p:nvPr>
            <p:ph type="body" idx="2"/>
          </p:nvPr>
        </p:nvSpPr>
        <p:spPr>
          <a:xfrm>
            <a:off x="2823258" y="4437063"/>
            <a:ext cx="2057400" cy="9144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1000"/>
              </a:spcBef>
              <a:spcAft>
                <a:spcPts val="0"/>
              </a:spcAft>
              <a:buClr>
                <a:schemeClr val="dk1"/>
              </a:buClr>
              <a:buSzPts val="2000"/>
              <a:buFont typeface="Arial"/>
              <a:buNone/>
              <a:defRPr sz="2000" b="1"/>
            </a:lvl1pPr>
            <a:lvl2pPr marL="914400" lvl="1" indent="-228600" algn="l">
              <a:lnSpc>
                <a:spcPct val="100000"/>
              </a:lnSpc>
              <a:spcBef>
                <a:spcPts val="2600"/>
              </a:spcBef>
              <a:spcAft>
                <a:spcPts val="0"/>
              </a:spcAft>
              <a:buSzPts val="2200"/>
              <a:buFont typeface="Arial"/>
              <a:buNone/>
              <a:defRPr sz="2000" b="1"/>
            </a:lvl2pPr>
            <a:lvl3pPr marL="1371600" lvl="2" indent="-228600" algn="l">
              <a:lnSpc>
                <a:spcPct val="99000"/>
              </a:lnSpc>
              <a:spcBef>
                <a:spcPts val="2600"/>
              </a:spcBef>
              <a:spcAft>
                <a:spcPts val="0"/>
              </a:spcAft>
              <a:buClr>
                <a:schemeClr val="dk1"/>
              </a:buClr>
              <a:buSzPts val="1170"/>
              <a:buFont typeface="Arial"/>
              <a:buNone/>
              <a:defRPr sz="1800" b="1"/>
            </a:lvl3pPr>
            <a:lvl4pPr marL="1828800" lvl="3" indent="-228600" algn="l">
              <a:lnSpc>
                <a:spcPct val="98000"/>
              </a:lnSpc>
              <a:spcBef>
                <a:spcPts val="2500"/>
              </a:spcBef>
              <a:spcAft>
                <a:spcPts val="0"/>
              </a:spcAft>
              <a:buSzPts val="1920"/>
              <a:buFont typeface="Arial"/>
              <a:buNone/>
              <a:defRPr sz="1600" b="1"/>
            </a:lvl4pPr>
            <a:lvl5pPr marL="2286000" lvl="4" indent="-228600" algn="l">
              <a:lnSpc>
                <a:spcPct val="100000"/>
              </a:lnSpc>
              <a:spcBef>
                <a:spcPts val="3100"/>
              </a:spcBef>
              <a:spcAft>
                <a:spcPts val="0"/>
              </a:spcAft>
              <a:buClr>
                <a:schemeClr val="dk1"/>
              </a:buClr>
              <a:buSzPts val="128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6" name="Google Shape;186;p31"/>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1"/>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p31"/>
          <p:cNvSpPr txBox="1">
            <a:spLocks noGrp="1"/>
          </p:cNvSpPr>
          <p:nvPr>
            <p:ph type="body" idx="3"/>
          </p:nvPr>
        </p:nvSpPr>
        <p:spPr>
          <a:xfrm>
            <a:off x="5073428" y="4437063"/>
            <a:ext cx="2057400" cy="9144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1000"/>
              </a:spcBef>
              <a:spcAft>
                <a:spcPts val="0"/>
              </a:spcAft>
              <a:buClr>
                <a:schemeClr val="dk1"/>
              </a:buClr>
              <a:buSzPts val="2000"/>
              <a:buFont typeface="Arial"/>
              <a:buNone/>
              <a:defRPr sz="2000"/>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31"/>
          <p:cNvSpPr txBox="1">
            <a:spLocks noGrp="1"/>
          </p:cNvSpPr>
          <p:nvPr>
            <p:ph type="body" idx="4"/>
          </p:nvPr>
        </p:nvSpPr>
        <p:spPr>
          <a:xfrm>
            <a:off x="7323598" y="4437063"/>
            <a:ext cx="2057400" cy="9144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1000"/>
              </a:spcBef>
              <a:spcAft>
                <a:spcPts val="0"/>
              </a:spcAft>
              <a:buClr>
                <a:schemeClr val="dk1"/>
              </a:buClr>
              <a:buSzPts val="2000"/>
              <a:buFont typeface="Arial"/>
              <a:buNone/>
              <a:defRPr sz="2000"/>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1"/>
          <p:cNvSpPr txBox="1">
            <a:spLocks noGrp="1"/>
          </p:cNvSpPr>
          <p:nvPr>
            <p:ph type="body" idx="5"/>
          </p:nvPr>
        </p:nvSpPr>
        <p:spPr>
          <a:xfrm>
            <a:off x="9573767" y="4437063"/>
            <a:ext cx="2057400" cy="9144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1000"/>
              </a:spcBef>
              <a:spcAft>
                <a:spcPts val="0"/>
              </a:spcAft>
              <a:buClr>
                <a:schemeClr val="dk1"/>
              </a:buClr>
              <a:buSzPts val="2000"/>
              <a:buFont typeface="Arial"/>
              <a:buNone/>
              <a:defRPr sz="2000"/>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1"/>
          <p:cNvSpPr/>
          <p:nvPr/>
        </p:nvSpPr>
        <p:spPr>
          <a:xfrm>
            <a:off x="573088" y="2176272"/>
            <a:ext cx="2057400" cy="198424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2" name="Google Shape;192;p31"/>
          <p:cNvSpPr/>
          <p:nvPr/>
        </p:nvSpPr>
        <p:spPr>
          <a:xfrm>
            <a:off x="2823258" y="2176272"/>
            <a:ext cx="2057400" cy="19842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3" name="Google Shape;193;p31"/>
          <p:cNvSpPr/>
          <p:nvPr/>
        </p:nvSpPr>
        <p:spPr>
          <a:xfrm>
            <a:off x="5070444" y="2172849"/>
            <a:ext cx="2057400" cy="19842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4" name="Google Shape;194;p31"/>
          <p:cNvSpPr/>
          <p:nvPr/>
        </p:nvSpPr>
        <p:spPr>
          <a:xfrm>
            <a:off x="7315392" y="2176272"/>
            <a:ext cx="2057400" cy="198424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5" name="Google Shape;195;p31"/>
          <p:cNvSpPr/>
          <p:nvPr/>
        </p:nvSpPr>
        <p:spPr>
          <a:xfrm>
            <a:off x="9582912" y="2169577"/>
            <a:ext cx="2057400" cy="198424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96" name="Google Shape;196;p31"/>
          <p:cNvPicPr preferRelativeResize="0"/>
          <p:nvPr/>
        </p:nvPicPr>
        <p:blipFill rotWithShape="1">
          <a:blip r:embed="rId2">
            <a:alphaModFix/>
          </a:blip>
          <a:srcRect/>
          <a:stretch/>
        </p:blipFill>
        <p:spPr>
          <a:xfrm>
            <a:off x="701104" y="2299716"/>
            <a:ext cx="1801368" cy="1737360"/>
          </a:xfrm>
          <a:prstGeom prst="rect">
            <a:avLst/>
          </a:prstGeom>
          <a:noFill/>
          <a:ln>
            <a:noFill/>
          </a:ln>
        </p:spPr>
      </p:pic>
      <p:pic>
        <p:nvPicPr>
          <p:cNvPr id="197" name="Google Shape;197;p31"/>
          <p:cNvPicPr preferRelativeResize="0"/>
          <p:nvPr/>
        </p:nvPicPr>
        <p:blipFill rotWithShape="1">
          <a:blip r:embed="rId3">
            <a:alphaModFix/>
          </a:blip>
          <a:srcRect/>
          <a:stretch/>
        </p:blipFill>
        <p:spPr>
          <a:xfrm>
            <a:off x="2951274" y="2299716"/>
            <a:ext cx="1801368" cy="1737360"/>
          </a:xfrm>
          <a:prstGeom prst="rect">
            <a:avLst/>
          </a:prstGeom>
          <a:noFill/>
          <a:ln>
            <a:noFill/>
          </a:ln>
        </p:spPr>
      </p:pic>
      <p:pic>
        <p:nvPicPr>
          <p:cNvPr id="198" name="Google Shape;198;p31"/>
          <p:cNvPicPr preferRelativeResize="0"/>
          <p:nvPr/>
        </p:nvPicPr>
        <p:blipFill rotWithShape="1">
          <a:blip r:embed="rId4">
            <a:alphaModFix/>
          </a:blip>
          <a:srcRect/>
          <a:stretch/>
        </p:blipFill>
        <p:spPr>
          <a:xfrm>
            <a:off x="5198460" y="2296293"/>
            <a:ext cx="1801368" cy="1737360"/>
          </a:xfrm>
          <a:prstGeom prst="rect">
            <a:avLst/>
          </a:prstGeom>
          <a:noFill/>
          <a:ln>
            <a:noFill/>
          </a:ln>
        </p:spPr>
      </p:pic>
      <p:pic>
        <p:nvPicPr>
          <p:cNvPr id="199" name="Google Shape;199;p31"/>
          <p:cNvPicPr preferRelativeResize="0"/>
          <p:nvPr/>
        </p:nvPicPr>
        <p:blipFill rotWithShape="1">
          <a:blip r:embed="rId5">
            <a:alphaModFix/>
          </a:blip>
          <a:srcRect/>
          <a:stretch/>
        </p:blipFill>
        <p:spPr>
          <a:xfrm>
            <a:off x="7443408" y="2299716"/>
            <a:ext cx="1801368" cy="1737360"/>
          </a:xfrm>
          <a:prstGeom prst="rect">
            <a:avLst/>
          </a:prstGeom>
          <a:noFill/>
          <a:ln>
            <a:noFill/>
          </a:ln>
        </p:spPr>
      </p:pic>
      <p:pic>
        <p:nvPicPr>
          <p:cNvPr id="200" name="Google Shape;200;p31"/>
          <p:cNvPicPr preferRelativeResize="0"/>
          <p:nvPr/>
        </p:nvPicPr>
        <p:blipFill rotWithShape="1">
          <a:blip r:embed="rId6">
            <a:alphaModFix/>
          </a:blip>
          <a:srcRect/>
          <a:stretch/>
        </p:blipFill>
        <p:spPr>
          <a:xfrm>
            <a:off x="9710928" y="2293021"/>
            <a:ext cx="1801368" cy="173736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From - To 1">
  <p:cSld name="From - To 1">
    <p:spTree>
      <p:nvGrpSpPr>
        <p:cNvPr id="1" name="Shape 201"/>
        <p:cNvGrpSpPr/>
        <p:nvPr/>
      </p:nvGrpSpPr>
      <p:grpSpPr>
        <a:xfrm>
          <a:off x="0" y="0"/>
          <a:ext cx="0" cy="0"/>
          <a:chOff x="0" y="0"/>
          <a:chExt cx="0" cy="0"/>
        </a:xfrm>
      </p:grpSpPr>
      <p:sp>
        <p:nvSpPr>
          <p:cNvPr id="202" name="Google Shape;202;p32"/>
          <p:cNvSpPr>
            <a:spLocks noGrp="1"/>
          </p:cNvSpPr>
          <p:nvPr>
            <p:ph type="media" idx="2"/>
          </p:nvPr>
        </p:nvSpPr>
        <p:spPr>
          <a:xfrm>
            <a:off x="6099048" y="-9144"/>
            <a:ext cx="6108192" cy="6876288"/>
          </a:xfrm>
          <a:prstGeom prst="rect">
            <a:avLst/>
          </a:prstGeom>
          <a:solidFill>
            <a:srgbClr val="7E858F"/>
          </a:solid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6"/>
              </a:buClr>
              <a:buSzPts val="100"/>
              <a:buFont typeface="Arial"/>
              <a:buNone/>
              <a:defRPr sz="100" b="1" i="0" u="none" strike="noStrike" cap="none">
                <a:solidFill>
                  <a:schemeClr val="accent6"/>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3" name="Google Shape;203;p32"/>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32"/>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5" name="Google Shape;205;p32"/>
          <p:cNvSpPr txBox="1">
            <a:spLocks noGrp="1"/>
          </p:cNvSpPr>
          <p:nvPr>
            <p:ph type="body" idx="1"/>
          </p:nvPr>
        </p:nvSpPr>
        <p:spPr>
          <a:xfrm>
            <a:off x="573087" y="1132371"/>
            <a:ext cx="5111496" cy="20733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2"/>
              </a:buClr>
              <a:buSzPts val="1350"/>
              <a:buFont typeface="Arial"/>
              <a:buNone/>
              <a:defRPr sz="1350" b="0" cap="none">
                <a:solidFill>
                  <a:schemeClr val="lt2"/>
                </a:solidFill>
                <a:latin typeface="Arial"/>
                <a:ea typeface="Arial"/>
                <a:cs typeface="Arial"/>
                <a:sym typeface="Arial"/>
              </a:defRPr>
            </a:lvl1pPr>
            <a:lvl2pPr marL="914400" lvl="1" indent="-228600" algn="l">
              <a:lnSpc>
                <a:spcPct val="96000"/>
              </a:lnSpc>
              <a:spcBef>
                <a:spcPts val="2600"/>
              </a:spcBef>
              <a:spcAft>
                <a:spcPts val="0"/>
              </a:spcAft>
              <a:buSzPts val="5170"/>
              <a:buFont typeface="Arial"/>
              <a:buNone/>
              <a:defRPr sz="4700"/>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32"/>
          <p:cNvSpPr txBox="1">
            <a:spLocks noGrp="1"/>
          </p:cNvSpPr>
          <p:nvPr>
            <p:ph type="body" idx="3"/>
          </p:nvPr>
        </p:nvSpPr>
        <p:spPr>
          <a:xfrm>
            <a:off x="6522287" y="1132370"/>
            <a:ext cx="5109326" cy="207333"/>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000"/>
              </a:spcBef>
              <a:spcAft>
                <a:spcPts val="0"/>
              </a:spcAft>
              <a:buClr>
                <a:srgbClr val="E78667"/>
              </a:buClr>
              <a:buSzPts val="1350"/>
              <a:buFont typeface="Arial"/>
              <a:buNone/>
              <a:defRPr sz="1350" b="0" cap="none">
                <a:solidFill>
                  <a:srgbClr val="E78667"/>
                </a:solidFill>
                <a:latin typeface="Arial"/>
                <a:ea typeface="Arial"/>
                <a:cs typeface="Arial"/>
                <a:sym typeface="Arial"/>
              </a:defRPr>
            </a:lvl1pPr>
            <a:lvl2pPr marL="914400" lvl="1" indent="-228600" algn="l">
              <a:lnSpc>
                <a:spcPct val="96000"/>
              </a:lnSpc>
              <a:spcBef>
                <a:spcPts val="2600"/>
              </a:spcBef>
              <a:spcAft>
                <a:spcPts val="0"/>
              </a:spcAft>
              <a:buSzPts val="5170"/>
              <a:buFont typeface="Arial"/>
              <a:buNone/>
              <a:defRPr sz="4700">
                <a:solidFill>
                  <a:schemeClr val="lt1"/>
                </a:solidFill>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32"/>
          <p:cNvSpPr txBox="1">
            <a:spLocks noGrp="1"/>
          </p:cNvSpPr>
          <p:nvPr>
            <p:ph type="title"/>
          </p:nvPr>
        </p:nvSpPr>
        <p:spPr>
          <a:xfrm>
            <a:off x="565785" y="1687732"/>
            <a:ext cx="5067453" cy="440667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750"/>
              <a:buFont typeface="Arial"/>
              <a:buNone/>
              <a:defRPr sz="475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32"/>
          <p:cNvSpPr txBox="1">
            <a:spLocks noGrp="1"/>
          </p:cNvSpPr>
          <p:nvPr>
            <p:ph type="body" idx="4"/>
          </p:nvPr>
        </p:nvSpPr>
        <p:spPr>
          <a:xfrm>
            <a:off x="6522287" y="1687732"/>
            <a:ext cx="5067453" cy="4406679"/>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chemeClr val="lt1"/>
              </a:buClr>
              <a:buSzPts val="4700"/>
              <a:buFont typeface="Arial"/>
              <a:buNone/>
              <a:defRPr sz="4700">
                <a:solidFill>
                  <a:schemeClr val="lt1"/>
                </a:solidFill>
              </a:defRPr>
            </a:lvl1pPr>
            <a:lvl2pPr marL="914400" lvl="1" indent="-228600" algn="l">
              <a:lnSpc>
                <a:spcPct val="100000"/>
              </a:lnSpc>
              <a:spcBef>
                <a:spcPts val="500"/>
              </a:spcBef>
              <a:spcAft>
                <a:spcPts val="0"/>
              </a:spcAft>
              <a:buSzPts val="1980"/>
              <a:buFont typeface="Arial"/>
              <a:buNone/>
              <a:defRPr sz="1800">
                <a:solidFill>
                  <a:schemeClr val="dk1"/>
                </a:solidFill>
              </a:defRPr>
            </a:lvl2pPr>
            <a:lvl3pPr marL="1371600" lvl="2" indent="-302894" algn="l">
              <a:lnSpc>
                <a:spcPct val="99000"/>
              </a:lnSpc>
              <a:spcBef>
                <a:spcPts val="2600"/>
              </a:spcBef>
              <a:spcAft>
                <a:spcPts val="0"/>
              </a:spcAft>
              <a:buClr>
                <a:schemeClr val="dk1"/>
              </a:buClr>
              <a:buSzPts val="1170"/>
              <a:buFont typeface="Arial"/>
              <a:buChar char="•"/>
              <a:defRPr sz="1800"/>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rom - To 3">
  <p:cSld name="From - To 3">
    <p:spTree>
      <p:nvGrpSpPr>
        <p:cNvPr id="1" name="Shape 209"/>
        <p:cNvGrpSpPr/>
        <p:nvPr/>
      </p:nvGrpSpPr>
      <p:grpSpPr>
        <a:xfrm>
          <a:off x="0" y="0"/>
          <a:ext cx="0" cy="0"/>
          <a:chOff x="0" y="0"/>
          <a:chExt cx="0" cy="0"/>
        </a:xfrm>
      </p:grpSpPr>
      <p:sp>
        <p:nvSpPr>
          <p:cNvPr id="210" name="Google Shape;210;p33"/>
          <p:cNvSpPr>
            <a:spLocks noGrp="1"/>
          </p:cNvSpPr>
          <p:nvPr>
            <p:ph type="media" idx="2"/>
          </p:nvPr>
        </p:nvSpPr>
        <p:spPr>
          <a:xfrm>
            <a:off x="6099048" y="-9144"/>
            <a:ext cx="6108192" cy="6876288"/>
          </a:xfrm>
          <a:prstGeom prst="rect">
            <a:avLst/>
          </a:prstGeom>
          <a:solidFill>
            <a:schemeClr val="dk1"/>
          </a:solid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6"/>
              </a:buClr>
              <a:buSzPts val="100"/>
              <a:buFont typeface="Arial"/>
              <a:buNone/>
              <a:defRPr sz="100" b="1" i="0" u="none" strike="noStrike" cap="none">
                <a:solidFill>
                  <a:schemeClr val="accent6"/>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1" name="Google Shape;211;p33"/>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3"/>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33"/>
          <p:cNvSpPr txBox="1">
            <a:spLocks noGrp="1"/>
          </p:cNvSpPr>
          <p:nvPr>
            <p:ph type="body" idx="1"/>
          </p:nvPr>
        </p:nvSpPr>
        <p:spPr>
          <a:xfrm>
            <a:off x="573087" y="1132371"/>
            <a:ext cx="5111496" cy="20733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2"/>
              </a:buClr>
              <a:buSzPts val="1350"/>
              <a:buFont typeface="Arial"/>
              <a:buNone/>
              <a:defRPr sz="1350" b="0" cap="none">
                <a:solidFill>
                  <a:schemeClr val="lt2"/>
                </a:solidFill>
                <a:latin typeface="Arial"/>
                <a:ea typeface="Arial"/>
                <a:cs typeface="Arial"/>
                <a:sym typeface="Arial"/>
              </a:defRPr>
            </a:lvl1pPr>
            <a:lvl2pPr marL="914400" lvl="1" indent="-228600" algn="l">
              <a:lnSpc>
                <a:spcPct val="96000"/>
              </a:lnSpc>
              <a:spcBef>
                <a:spcPts val="2600"/>
              </a:spcBef>
              <a:spcAft>
                <a:spcPts val="0"/>
              </a:spcAft>
              <a:buSzPts val="5170"/>
              <a:buFont typeface="Arial"/>
              <a:buNone/>
              <a:defRPr sz="4700"/>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33"/>
          <p:cNvSpPr txBox="1">
            <a:spLocks noGrp="1"/>
          </p:cNvSpPr>
          <p:nvPr>
            <p:ph type="body" idx="3"/>
          </p:nvPr>
        </p:nvSpPr>
        <p:spPr>
          <a:xfrm>
            <a:off x="6522287" y="1132370"/>
            <a:ext cx="5109326" cy="20733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2"/>
              </a:buClr>
              <a:buSzPts val="1350"/>
              <a:buFont typeface="Arial"/>
              <a:buNone/>
              <a:defRPr sz="1350" b="0" cap="none">
                <a:solidFill>
                  <a:schemeClr val="lt2"/>
                </a:solidFill>
                <a:latin typeface="Arial"/>
                <a:ea typeface="Arial"/>
                <a:cs typeface="Arial"/>
                <a:sym typeface="Arial"/>
              </a:defRPr>
            </a:lvl1pPr>
            <a:lvl2pPr marL="914400" lvl="1" indent="-228600" algn="l">
              <a:lnSpc>
                <a:spcPct val="96000"/>
              </a:lnSpc>
              <a:spcBef>
                <a:spcPts val="2600"/>
              </a:spcBef>
              <a:spcAft>
                <a:spcPts val="0"/>
              </a:spcAft>
              <a:buSzPts val="5170"/>
              <a:buFont typeface="Arial"/>
              <a:buNone/>
              <a:defRPr sz="4700">
                <a:solidFill>
                  <a:schemeClr val="lt1"/>
                </a:solidFill>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33"/>
          <p:cNvSpPr txBox="1">
            <a:spLocks noGrp="1"/>
          </p:cNvSpPr>
          <p:nvPr>
            <p:ph type="title"/>
          </p:nvPr>
        </p:nvSpPr>
        <p:spPr>
          <a:xfrm>
            <a:off x="565785" y="1687732"/>
            <a:ext cx="5067453" cy="440667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750"/>
              <a:buFont typeface="Arial"/>
              <a:buNone/>
              <a:defRPr sz="475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33"/>
          <p:cNvSpPr txBox="1">
            <a:spLocks noGrp="1"/>
          </p:cNvSpPr>
          <p:nvPr>
            <p:ph type="body" idx="4"/>
          </p:nvPr>
        </p:nvSpPr>
        <p:spPr>
          <a:xfrm>
            <a:off x="6522287" y="1687732"/>
            <a:ext cx="5067453" cy="4406679"/>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chemeClr val="lt1"/>
              </a:buClr>
              <a:buSzPts val="4700"/>
              <a:buFont typeface="Arial"/>
              <a:buNone/>
              <a:defRPr sz="4700">
                <a:solidFill>
                  <a:schemeClr val="lt1"/>
                </a:solidFill>
              </a:defRPr>
            </a:lvl1pPr>
            <a:lvl2pPr marL="914400" lvl="1" indent="-228600" algn="l">
              <a:lnSpc>
                <a:spcPct val="100000"/>
              </a:lnSpc>
              <a:spcBef>
                <a:spcPts val="500"/>
              </a:spcBef>
              <a:spcAft>
                <a:spcPts val="0"/>
              </a:spcAft>
              <a:buSzPts val="1980"/>
              <a:buFont typeface="Arial"/>
              <a:buNone/>
              <a:defRPr sz="1800">
                <a:solidFill>
                  <a:schemeClr val="dk1"/>
                </a:solidFill>
              </a:defRPr>
            </a:lvl2pPr>
            <a:lvl3pPr marL="1371600" lvl="2" indent="-302894" algn="l">
              <a:lnSpc>
                <a:spcPct val="99000"/>
              </a:lnSpc>
              <a:spcBef>
                <a:spcPts val="2600"/>
              </a:spcBef>
              <a:spcAft>
                <a:spcPts val="0"/>
              </a:spcAft>
              <a:buClr>
                <a:schemeClr val="dk1"/>
              </a:buClr>
              <a:buSzPts val="1170"/>
              <a:buFont typeface="Arial"/>
              <a:buChar char="•"/>
              <a:defRPr sz="1800"/>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ingle Chart">
  <p:cSld name="Single Chart">
    <p:spTree>
      <p:nvGrpSpPr>
        <p:cNvPr id="1" name="Shape 217"/>
        <p:cNvGrpSpPr/>
        <p:nvPr/>
      </p:nvGrpSpPr>
      <p:grpSpPr>
        <a:xfrm>
          <a:off x="0" y="0"/>
          <a:ext cx="0" cy="0"/>
          <a:chOff x="0" y="0"/>
          <a:chExt cx="0" cy="0"/>
        </a:xfrm>
      </p:grpSpPr>
      <p:sp>
        <p:nvSpPr>
          <p:cNvPr id="218" name="Google Shape;218;p34"/>
          <p:cNvSpPr>
            <a:spLocks noGrp="1"/>
          </p:cNvSpPr>
          <p:nvPr>
            <p:ph type="media" idx="2"/>
          </p:nvPr>
        </p:nvSpPr>
        <p:spPr>
          <a:xfrm>
            <a:off x="6099048" y="-9526"/>
            <a:ext cx="6108192" cy="6876288"/>
          </a:xfrm>
          <a:prstGeom prst="rect">
            <a:avLst/>
          </a:prstGeom>
          <a:solidFill>
            <a:schemeClr val="accent6"/>
          </a:solid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6"/>
              </a:buClr>
              <a:buSzPts val="100"/>
              <a:buFont typeface="Arial"/>
              <a:buNone/>
              <a:defRPr sz="100" b="1" i="0" u="none" strike="noStrike" cap="none">
                <a:solidFill>
                  <a:schemeClr val="accent6"/>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9" name="Google Shape;219;p34"/>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4"/>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1" name="Google Shape;221;p34"/>
          <p:cNvSpPr txBox="1">
            <a:spLocks noGrp="1"/>
          </p:cNvSpPr>
          <p:nvPr>
            <p:ph type="title"/>
          </p:nvPr>
        </p:nvSpPr>
        <p:spPr>
          <a:xfrm>
            <a:off x="573324" y="486438"/>
            <a:ext cx="11060130" cy="88975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34"/>
          <p:cNvSpPr>
            <a:spLocks noGrp="1"/>
          </p:cNvSpPr>
          <p:nvPr>
            <p:ph type="chart" idx="3"/>
          </p:nvPr>
        </p:nvSpPr>
        <p:spPr>
          <a:xfrm>
            <a:off x="484633" y="1895546"/>
            <a:ext cx="9760652" cy="3483864"/>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2250"/>
              <a:buFont typeface="Arial"/>
              <a:buNone/>
              <a:defRPr sz="225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act + Chart">
  <p:cSld name="Fact + Chart">
    <p:spTree>
      <p:nvGrpSpPr>
        <p:cNvPr id="1" name="Shape 223"/>
        <p:cNvGrpSpPr/>
        <p:nvPr/>
      </p:nvGrpSpPr>
      <p:grpSpPr>
        <a:xfrm>
          <a:off x="0" y="0"/>
          <a:ext cx="0" cy="0"/>
          <a:chOff x="0" y="0"/>
          <a:chExt cx="0" cy="0"/>
        </a:xfrm>
      </p:grpSpPr>
      <p:sp>
        <p:nvSpPr>
          <p:cNvPr id="224" name="Google Shape;224;p35"/>
          <p:cNvSpPr>
            <a:spLocks noGrp="1"/>
          </p:cNvSpPr>
          <p:nvPr>
            <p:ph type="media" idx="2"/>
          </p:nvPr>
        </p:nvSpPr>
        <p:spPr>
          <a:xfrm>
            <a:off x="-9144" y="-9144"/>
            <a:ext cx="6108192" cy="6876288"/>
          </a:xfrm>
          <a:prstGeom prst="rect">
            <a:avLst/>
          </a:prstGeom>
          <a:solidFill>
            <a:schemeClr val="dk1"/>
          </a:solid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100"/>
              <a:buFont typeface="Arial"/>
              <a:buNone/>
              <a:defRPr sz="10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5" name="Google Shape;225;p35"/>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5"/>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7" name="Google Shape;227;p35"/>
          <p:cNvSpPr txBox="1">
            <a:spLocks noGrp="1"/>
          </p:cNvSpPr>
          <p:nvPr>
            <p:ph type="body" idx="1"/>
          </p:nvPr>
        </p:nvSpPr>
        <p:spPr>
          <a:xfrm>
            <a:off x="573088" y="457200"/>
            <a:ext cx="5059362" cy="5504688"/>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lt1"/>
              </a:buClr>
              <a:buSzPts val="10400"/>
              <a:buFont typeface="Arial"/>
              <a:buNone/>
              <a:defRPr sz="10400">
                <a:solidFill>
                  <a:schemeClr val="lt1"/>
                </a:solidFill>
              </a:defRPr>
            </a:lvl1pPr>
            <a:lvl2pPr marL="914400" lvl="1" indent="-228600" algn="l">
              <a:lnSpc>
                <a:spcPct val="100000"/>
              </a:lnSpc>
              <a:spcBef>
                <a:spcPts val="700"/>
              </a:spcBef>
              <a:spcAft>
                <a:spcPts val="0"/>
              </a:spcAft>
              <a:buSzPts val="2090"/>
              <a:buFont typeface="Arial"/>
              <a:buNone/>
              <a:defRPr sz="1900" b="0">
                <a:solidFill>
                  <a:schemeClr val="lt1"/>
                </a:solidFill>
                <a:latin typeface="Arial"/>
                <a:ea typeface="Arial"/>
                <a:cs typeface="Arial"/>
                <a:sym typeface="Arial"/>
              </a:defRPr>
            </a:lvl2pPr>
            <a:lvl3pPr marL="1371600" lvl="2" indent="-321468" algn="l">
              <a:lnSpc>
                <a:spcPct val="99000"/>
              </a:lnSpc>
              <a:spcBef>
                <a:spcPts val="2600"/>
              </a:spcBef>
              <a:spcAft>
                <a:spcPts val="0"/>
              </a:spcAft>
              <a:buClr>
                <a:schemeClr val="lt1"/>
              </a:buClr>
              <a:buSzPts val="1463"/>
              <a:buFont typeface="Arial"/>
              <a:buChar char="•"/>
              <a:defRPr>
                <a:solidFill>
                  <a:schemeClr val="lt1"/>
                </a:solidFill>
              </a:defRPr>
            </a:lvl3pPr>
            <a:lvl4pPr marL="1828800" lvl="3" indent="-365760" algn="l">
              <a:lnSpc>
                <a:spcPct val="98000"/>
              </a:lnSpc>
              <a:spcBef>
                <a:spcPts val="2500"/>
              </a:spcBef>
              <a:spcAft>
                <a:spcPts val="0"/>
              </a:spcAft>
              <a:buSzPts val="2160"/>
              <a:buFont typeface="Arial"/>
              <a:buChar char="•"/>
              <a:defRPr>
                <a:solidFill>
                  <a:schemeClr val="lt1"/>
                </a:solidFill>
              </a:defRPr>
            </a:lvl4pPr>
            <a:lvl5pPr marL="2286000" lvl="4" indent="-320039" algn="l">
              <a:lnSpc>
                <a:spcPct val="100000"/>
              </a:lnSpc>
              <a:spcBef>
                <a:spcPts val="3100"/>
              </a:spcBef>
              <a:spcAft>
                <a:spcPts val="0"/>
              </a:spcAft>
              <a:buClr>
                <a:schemeClr val="lt1"/>
              </a:buClr>
              <a:buSzPts val="1440"/>
              <a:buFont typeface="Arial"/>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35"/>
          <p:cNvSpPr>
            <a:spLocks noGrp="1"/>
          </p:cNvSpPr>
          <p:nvPr>
            <p:ph type="chart" idx="3"/>
          </p:nvPr>
        </p:nvSpPr>
        <p:spPr>
          <a:xfrm>
            <a:off x="7061571" y="967796"/>
            <a:ext cx="4011346" cy="4618722"/>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2250"/>
              <a:buFont typeface="Arial"/>
              <a:buNone/>
              <a:defRPr sz="225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harts">
  <p:cSld name="Two Charts">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573324" y="486438"/>
            <a:ext cx="11060130" cy="88975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36"/>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6"/>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3" name="Google Shape;233;p36"/>
          <p:cNvSpPr>
            <a:spLocks noGrp="1"/>
          </p:cNvSpPr>
          <p:nvPr>
            <p:ph type="chart" idx="2"/>
          </p:nvPr>
        </p:nvSpPr>
        <p:spPr>
          <a:xfrm>
            <a:off x="580831" y="1862201"/>
            <a:ext cx="5372781" cy="4198201"/>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2250"/>
              <a:buFont typeface="Arial"/>
              <a:buNone/>
              <a:defRPr sz="225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4" name="Google Shape;234;p36"/>
          <p:cNvSpPr>
            <a:spLocks noGrp="1"/>
          </p:cNvSpPr>
          <p:nvPr>
            <p:ph type="chart" idx="3"/>
          </p:nvPr>
        </p:nvSpPr>
        <p:spPr>
          <a:xfrm>
            <a:off x="6211692" y="1862201"/>
            <a:ext cx="5372781" cy="4198202"/>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2250"/>
              <a:buFont typeface="Arial"/>
              <a:buNone/>
              <a:defRPr sz="225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573324" y="486438"/>
            <a:ext cx="11060130" cy="88975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37"/>
          <p:cNvSpPr txBox="1">
            <a:spLocks noGrp="1"/>
          </p:cNvSpPr>
          <p:nvPr>
            <p:ph type="body" idx="1"/>
          </p:nvPr>
        </p:nvSpPr>
        <p:spPr>
          <a:xfrm rot="5400000">
            <a:off x="3909959" y="-1625210"/>
            <a:ext cx="4384575" cy="110578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800"/>
              <a:buNone/>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37"/>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37"/>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rot="5400000">
            <a:off x="7133431" y="1956594"/>
            <a:ext cx="5811838" cy="2628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38"/>
          <p:cNvSpPr txBox="1">
            <a:spLocks noGrp="1"/>
          </p:cNvSpPr>
          <p:nvPr>
            <p:ph type="body" idx="1"/>
          </p:nvPr>
        </p:nvSpPr>
        <p:spPr>
          <a:xfrm rot="5400000">
            <a:off x="1799431" y="-596106"/>
            <a:ext cx="5811838" cy="7734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800"/>
              <a:buNone/>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38"/>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8"/>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2">
  <p:cSld name="Divider 2">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9144" y="-9144"/>
            <a:ext cx="12207240" cy="3945636"/>
          </a:xfrm>
          <a:prstGeom prst="rect">
            <a:avLst/>
          </a:prstGeom>
          <a:solidFill>
            <a:schemeClr val="lt1"/>
          </a:solidFill>
          <a:ln>
            <a:noFill/>
          </a:ln>
        </p:spPr>
        <p:txBody>
          <a:bodyPr spcFirstLastPara="1" wrap="square" lIns="576050" tIns="0" rIns="557775" bIns="384025" anchor="b" anchorCtr="0">
            <a:noAutofit/>
          </a:bodyPr>
          <a:lstStyle>
            <a:lvl1pPr lvl="0" algn="l">
              <a:lnSpc>
                <a:spcPct val="90000"/>
              </a:lnSpc>
              <a:spcBef>
                <a:spcPts val="0"/>
              </a:spcBef>
              <a:spcAft>
                <a:spcPts val="0"/>
              </a:spcAft>
              <a:buClr>
                <a:schemeClr val="dk1"/>
              </a:buClr>
              <a:buSzPts val="4700"/>
              <a:buFont typeface="Arial"/>
              <a:buNone/>
              <a:defRPr sz="470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 name="Google Shape;33;p5"/>
          <p:cNvPicPr preferRelativeResize="0"/>
          <p:nvPr/>
        </p:nvPicPr>
        <p:blipFill rotWithShape="1">
          <a:blip r:embed="rId2">
            <a:alphaModFix/>
          </a:blip>
          <a:srcRect/>
          <a:stretch/>
        </p:blipFill>
        <p:spPr>
          <a:xfrm>
            <a:off x="4760" y="3917073"/>
            <a:ext cx="12182480" cy="294092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Text">
  <p:cSld name="Large Tex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571500" y="1575353"/>
            <a:ext cx="6062472" cy="5298647"/>
          </a:xfrm>
          <a:prstGeom prst="rect">
            <a:avLst/>
          </a:prstGeom>
          <a:solidFill>
            <a:schemeClr val="lt1"/>
          </a:solidFill>
          <a:ln>
            <a:noFill/>
          </a:ln>
        </p:spPr>
        <p:txBody>
          <a:bodyPr spcFirstLastPara="1" wrap="square" lIns="466325" tIns="402325" rIns="411475" bIns="91425" anchor="t" anchorCtr="0">
            <a:noAutofit/>
          </a:bodyPr>
          <a:lstStyle>
            <a:lvl1pPr lvl="0" algn="l">
              <a:lnSpc>
                <a:spcPct val="90000"/>
              </a:lnSpc>
              <a:spcBef>
                <a:spcPts val="0"/>
              </a:spcBef>
              <a:spcAft>
                <a:spcPts val="0"/>
              </a:spcAft>
              <a:buClr>
                <a:schemeClr val="dk1"/>
              </a:buClr>
              <a:buSzPts val="4200"/>
              <a:buFont typeface="Arial"/>
              <a:buNone/>
              <a:defRPr sz="420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Statement 3">
  <p:cSld name="Large Statement 3">
    <p:spTree>
      <p:nvGrpSpPr>
        <p:cNvPr id="1" name="Shape 36"/>
        <p:cNvGrpSpPr/>
        <p:nvPr/>
      </p:nvGrpSpPr>
      <p:grpSpPr>
        <a:xfrm>
          <a:off x="0" y="0"/>
          <a:ext cx="0" cy="0"/>
          <a:chOff x="0" y="0"/>
          <a:chExt cx="0" cy="0"/>
        </a:xfrm>
      </p:grpSpPr>
      <p:sp>
        <p:nvSpPr>
          <p:cNvPr id="37" name="Google Shape;37;p7"/>
          <p:cNvSpPr>
            <a:spLocks noGrp="1"/>
          </p:cNvSpPr>
          <p:nvPr>
            <p:ph type="media" idx="2"/>
          </p:nvPr>
        </p:nvSpPr>
        <p:spPr>
          <a:xfrm>
            <a:off x="-9144" y="-9144"/>
            <a:ext cx="12216383" cy="6876288"/>
          </a:xfrm>
          <a:prstGeom prst="rect">
            <a:avLst/>
          </a:prstGeom>
          <a:solidFill>
            <a:srgbClr val="D0EAE1"/>
          </a:solid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6"/>
              </a:buClr>
              <a:buSzPts val="100"/>
              <a:buFont typeface="Arial"/>
              <a:buNone/>
              <a:defRPr sz="100" b="1" i="0" u="none" strike="noStrike" cap="none">
                <a:solidFill>
                  <a:schemeClr val="accent6"/>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7"/>
          <p:cNvSpPr txBox="1">
            <a:spLocks noGrp="1"/>
          </p:cNvSpPr>
          <p:nvPr>
            <p:ph type="body" idx="1"/>
          </p:nvPr>
        </p:nvSpPr>
        <p:spPr>
          <a:xfrm>
            <a:off x="571038" y="1102671"/>
            <a:ext cx="11057844" cy="499333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7000"/>
              <a:buFont typeface="Arial"/>
              <a:buNone/>
              <a:defRPr sz="7000"/>
            </a:lvl1pPr>
            <a:lvl2pPr marL="914400" marR="0" lvl="1" indent="-228600" algn="l">
              <a:lnSpc>
                <a:spcPct val="100000"/>
              </a:lnSpc>
              <a:spcBef>
                <a:spcPts val="3100"/>
              </a:spcBef>
              <a:spcAft>
                <a:spcPts val="0"/>
              </a:spcAft>
              <a:buClr>
                <a:schemeClr val="lt2"/>
              </a:buClr>
              <a:buSzPts val="2970"/>
              <a:buFont typeface="Arial"/>
              <a:buNone/>
              <a:defRPr sz="2700" b="0">
                <a:solidFill>
                  <a:schemeClr val="lt2"/>
                </a:solidFill>
                <a:latin typeface="Arial"/>
                <a:ea typeface="Arial"/>
                <a:cs typeface="Arial"/>
                <a:sym typeface="Arial"/>
              </a:defRPr>
            </a:lvl2pPr>
            <a:lvl3pPr marL="1371600" lvl="2" indent="-228600" algn="l">
              <a:lnSpc>
                <a:spcPct val="99000"/>
              </a:lnSpc>
              <a:spcBef>
                <a:spcPts val="5000"/>
              </a:spcBef>
              <a:spcAft>
                <a:spcPts val="0"/>
              </a:spcAft>
              <a:buClr>
                <a:schemeClr val="dk1"/>
              </a:buClr>
              <a:buSzPts val="910"/>
              <a:buFont typeface="Arial"/>
              <a:buNone/>
              <a:defRPr sz="1400">
                <a:solidFill>
                  <a:schemeClr val="dk1"/>
                </a:solidFill>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1"/>
        <p:cNvGrpSpPr/>
        <p:nvPr/>
      </p:nvGrpSpPr>
      <p:grpSpPr>
        <a:xfrm>
          <a:off x="0" y="0"/>
          <a:ext cx="0" cy="0"/>
          <a:chOff x="0" y="0"/>
          <a:chExt cx="0" cy="0"/>
        </a:xfrm>
      </p:grpSpPr>
      <p:sp>
        <p:nvSpPr>
          <p:cNvPr id="42" name="Google Shape;42;p8"/>
          <p:cNvSpPr>
            <a:spLocks noGrp="1"/>
          </p:cNvSpPr>
          <p:nvPr>
            <p:ph type="media" idx="2"/>
          </p:nvPr>
        </p:nvSpPr>
        <p:spPr>
          <a:xfrm>
            <a:off x="6099048" y="-9144"/>
            <a:ext cx="6108192" cy="6876288"/>
          </a:xfrm>
          <a:prstGeom prst="rect">
            <a:avLst/>
          </a:prstGeom>
          <a:solidFill>
            <a:schemeClr val="accent6"/>
          </a:solid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6"/>
              </a:buClr>
              <a:buSzPts val="100"/>
              <a:buFont typeface="Arial"/>
              <a:buNone/>
              <a:defRPr sz="100" b="1" i="0" u="none" strike="noStrike" cap="none">
                <a:solidFill>
                  <a:schemeClr val="accent6"/>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title"/>
          </p:nvPr>
        </p:nvSpPr>
        <p:spPr>
          <a:xfrm>
            <a:off x="570491" y="525680"/>
            <a:ext cx="5046565" cy="83755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4"/>
              </a:buClr>
              <a:buSzPts val="2700"/>
              <a:buFont typeface="Arial"/>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8"/>
          <p:cNvSpPr>
            <a:spLocks noGrp="1"/>
          </p:cNvSpPr>
          <p:nvPr>
            <p:ph type="pic" idx="3"/>
          </p:nvPr>
        </p:nvSpPr>
        <p:spPr>
          <a:xfrm>
            <a:off x="6434172" y="987426"/>
            <a:ext cx="5446354" cy="3924972"/>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3080"/>
              <a:buFont typeface="Arial"/>
              <a:buNone/>
              <a:defRPr sz="280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560"/>
              <a:buFont typeface="Arial"/>
              <a:buNone/>
              <a:defRPr sz="240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400"/>
              <a:buFont typeface="Arial"/>
              <a:buNone/>
              <a:defRPr sz="20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6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5" name="Google Shape;45;p8"/>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8"/>
          <p:cNvSpPr txBox="1">
            <a:spLocks noGrp="1"/>
          </p:cNvSpPr>
          <p:nvPr>
            <p:ph type="body" idx="1"/>
          </p:nvPr>
        </p:nvSpPr>
        <p:spPr>
          <a:xfrm>
            <a:off x="569913" y="1709738"/>
            <a:ext cx="5046662" cy="43862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800"/>
              <a:buNone/>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8"/>
          <p:cNvSpPr txBox="1">
            <a:spLocks noGrp="1"/>
          </p:cNvSpPr>
          <p:nvPr>
            <p:ph type="body" idx="4"/>
          </p:nvPr>
        </p:nvSpPr>
        <p:spPr>
          <a:xfrm>
            <a:off x="8261604" y="5261171"/>
            <a:ext cx="1783080" cy="539496"/>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lt1"/>
              </a:buClr>
              <a:buSzPts val="1800"/>
              <a:buFont typeface="Arial"/>
              <a:buNone/>
              <a:defRPr sz="1800">
                <a:solidFill>
                  <a:schemeClr val="lt1"/>
                </a:solidFill>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228600" algn="l">
              <a:lnSpc>
                <a:spcPct val="100000"/>
              </a:lnSpc>
              <a:spcBef>
                <a:spcPts val="3100"/>
              </a:spcBef>
              <a:spcAft>
                <a:spcPts val="0"/>
              </a:spcAft>
              <a:buClr>
                <a:schemeClr val="dk1"/>
              </a:buClr>
              <a:buSzPts val="1440"/>
              <a:buFont typeface="Arial"/>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ild">
  <p:cSld name="Build">
    <p:spTree>
      <p:nvGrpSpPr>
        <p:cNvPr id="1" name="Shape 49"/>
        <p:cNvGrpSpPr/>
        <p:nvPr/>
      </p:nvGrpSpPr>
      <p:grpSpPr>
        <a:xfrm>
          <a:off x="0" y="0"/>
          <a:ext cx="0" cy="0"/>
          <a:chOff x="0" y="0"/>
          <a:chExt cx="0" cy="0"/>
        </a:xfrm>
      </p:grpSpPr>
      <p:sp>
        <p:nvSpPr>
          <p:cNvPr id="50" name="Google Shape;50;p9"/>
          <p:cNvSpPr>
            <a:spLocks noGrp="1"/>
          </p:cNvSpPr>
          <p:nvPr>
            <p:ph type="media" idx="2"/>
          </p:nvPr>
        </p:nvSpPr>
        <p:spPr>
          <a:xfrm>
            <a:off x="8137524" y="-9144"/>
            <a:ext cx="4078224" cy="6876288"/>
          </a:xfrm>
          <a:prstGeom prst="rect">
            <a:avLst/>
          </a:prstGeom>
          <a:solidFill>
            <a:schemeClr val="accent2"/>
          </a:solid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2"/>
              </a:buClr>
              <a:buSzPts val="100"/>
              <a:buFont typeface="Arial"/>
              <a:buNone/>
              <a:defRPr sz="100" b="1" i="0" u="none" strike="noStrike" cap="none">
                <a:solidFill>
                  <a:schemeClr val="accent2"/>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9"/>
          <p:cNvSpPr>
            <a:spLocks noGrp="1"/>
          </p:cNvSpPr>
          <p:nvPr>
            <p:ph type="media" idx="3"/>
          </p:nvPr>
        </p:nvSpPr>
        <p:spPr>
          <a:xfrm>
            <a:off x="4064508" y="-9144"/>
            <a:ext cx="4078224" cy="6876288"/>
          </a:xfrm>
          <a:prstGeom prst="rect">
            <a:avLst/>
          </a:prstGeom>
          <a:solidFill>
            <a:srgbClr val="394C71"/>
          </a:solid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2250"/>
              <a:buFont typeface="Arial"/>
              <a:buNone/>
              <a:defRPr sz="225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 name="Google Shape;52;p9"/>
          <p:cNvSpPr>
            <a:spLocks noGrp="1"/>
          </p:cNvSpPr>
          <p:nvPr>
            <p:ph type="media" idx="4"/>
          </p:nvPr>
        </p:nvSpPr>
        <p:spPr>
          <a:xfrm>
            <a:off x="-9144" y="-9144"/>
            <a:ext cx="4078224" cy="6876288"/>
          </a:xfrm>
          <a:prstGeom prst="rect">
            <a:avLst/>
          </a:prstGeom>
          <a:solidFill>
            <a:schemeClr val="accent6"/>
          </a:solid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accent6"/>
              </a:buClr>
              <a:buSzPts val="100"/>
              <a:buFont typeface="Arial"/>
              <a:buNone/>
              <a:defRPr sz="100" b="1" i="0" u="none" strike="noStrike" cap="none">
                <a:solidFill>
                  <a:schemeClr val="accent6"/>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 name="Google Shape;53;p9"/>
          <p:cNvSpPr txBox="1">
            <a:spLocks noGrp="1"/>
          </p:cNvSpPr>
          <p:nvPr>
            <p:ph type="body" idx="1"/>
          </p:nvPr>
        </p:nvSpPr>
        <p:spPr>
          <a:xfrm>
            <a:off x="460320" y="457200"/>
            <a:ext cx="3484281" cy="5102352"/>
          </a:xfrm>
          <a:prstGeom prst="rect">
            <a:avLst/>
          </a:prstGeom>
          <a:noFill/>
          <a:ln>
            <a:noFill/>
          </a:ln>
        </p:spPr>
        <p:txBody>
          <a:bodyPr spcFirstLastPara="1" wrap="square" lIns="0" tIns="0" rIns="0" bIns="0" anchor="ctr" anchorCtr="0">
            <a:noAutofit/>
          </a:bodyPr>
          <a:lstStyle>
            <a:lvl1pPr marL="457200" lvl="0" indent="-228600" algn="l">
              <a:lnSpc>
                <a:spcPct val="95000"/>
              </a:lnSpc>
              <a:spcBef>
                <a:spcPts val="1000"/>
              </a:spcBef>
              <a:spcAft>
                <a:spcPts val="0"/>
              </a:spcAft>
              <a:buClr>
                <a:schemeClr val="dk1"/>
              </a:buClr>
              <a:buSzPts val="4700"/>
              <a:buFont typeface="Arial"/>
              <a:buNone/>
              <a:defRPr sz="4700">
                <a:solidFill>
                  <a:schemeClr val="dk1"/>
                </a:solidFill>
              </a:defRPr>
            </a:lvl1pPr>
            <a:lvl2pPr marL="914400" lvl="1" indent="-228600" algn="l">
              <a:lnSpc>
                <a:spcPct val="100000"/>
              </a:lnSpc>
              <a:spcBef>
                <a:spcPts val="500"/>
              </a:spcBef>
              <a:spcAft>
                <a:spcPts val="0"/>
              </a:spcAft>
              <a:buSzPts val="1980"/>
              <a:buFont typeface="Arial"/>
              <a:buNone/>
              <a:defRPr sz="1800">
                <a:solidFill>
                  <a:schemeClr val="dk1"/>
                </a:solidFill>
              </a:defRPr>
            </a:lvl2pPr>
            <a:lvl3pPr marL="1371600" lvl="2" indent="-302894" algn="l">
              <a:lnSpc>
                <a:spcPct val="99000"/>
              </a:lnSpc>
              <a:spcBef>
                <a:spcPts val="2600"/>
              </a:spcBef>
              <a:spcAft>
                <a:spcPts val="0"/>
              </a:spcAft>
              <a:buClr>
                <a:schemeClr val="dk1"/>
              </a:buClr>
              <a:buSzPts val="1170"/>
              <a:buFont typeface="Arial"/>
              <a:buChar char="•"/>
              <a:defRPr sz="1800"/>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9"/>
          <p:cNvSpPr txBox="1">
            <a:spLocks noGrp="1"/>
          </p:cNvSpPr>
          <p:nvPr>
            <p:ph type="body" idx="5"/>
          </p:nvPr>
        </p:nvSpPr>
        <p:spPr>
          <a:xfrm>
            <a:off x="4553626" y="457200"/>
            <a:ext cx="3483864" cy="5102352"/>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lt1"/>
              </a:buClr>
              <a:buSzPts val="4700"/>
              <a:buFont typeface="Arial"/>
              <a:buNone/>
              <a:defRPr sz="4700">
                <a:solidFill>
                  <a:schemeClr val="lt1"/>
                </a:solidFill>
              </a:defRPr>
            </a:lvl1pPr>
            <a:lvl2pPr marL="914400" lvl="1" indent="-228600" algn="l">
              <a:lnSpc>
                <a:spcPct val="100000"/>
              </a:lnSpc>
              <a:spcBef>
                <a:spcPts val="500"/>
              </a:spcBef>
              <a:spcAft>
                <a:spcPts val="0"/>
              </a:spcAft>
              <a:buSzPts val="1980"/>
              <a:buFont typeface="Arial"/>
              <a:buNone/>
              <a:defRPr sz="1800">
                <a:solidFill>
                  <a:schemeClr val="lt1"/>
                </a:solidFill>
              </a:defRPr>
            </a:lvl2pPr>
            <a:lvl3pPr marL="1371600" lvl="2" indent="-321468" algn="l">
              <a:lnSpc>
                <a:spcPct val="99000"/>
              </a:lnSpc>
              <a:spcBef>
                <a:spcPts val="2600"/>
              </a:spcBef>
              <a:spcAft>
                <a:spcPts val="0"/>
              </a:spcAft>
              <a:buClr>
                <a:schemeClr val="lt1"/>
              </a:buClr>
              <a:buSzPts val="1463"/>
              <a:buFont typeface="Arial"/>
              <a:buChar char="•"/>
              <a:defRPr>
                <a:solidFill>
                  <a:schemeClr val="lt1"/>
                </a:solidFill>
              </a:defRPr>
            </a:lvl3pPr>
            <a:lvl4pPr marL="1828800" lvl="3" indent="-365760" algn="l">
              <a:lnSpc>
                <a:spcPct val="98000"/>
              </a:lnSpc>
              <a:spcBef>
                <a:spcPts val="2500"/>
              </a:spcBef>
              <a:spcAft>
                <a:spcPts val="0"/>
              </a:spcAft>
              <a:buSzPts val="2160"/>
              <a:buFont typeface="Arial"/>
              <a:buChar char="•"/>
              <a:defRPr>
                <a:solidFill>
                  <a:schemeClr val="lt1"/>
                </a:solidFill>
              </a:defRPr>
            </a:lvl4pPr>
            <a:lvl5pPr marL="2286000" lvl="4" indent="-320039" algn="l">
              <a:lnSpc>
                <a:spcPct val="100000"/>
              </a:lnSpc>
              <a:spcBef>
                <a:spcPts val="3100"/>
              </a:spcBef>
              <a:spcAft>
                <a:spcPts val="0"/>
              </a:spcAft>
              <a:buClr>
                <a:schemeClr val="lt1"/>
              </a:buClr>
              <a:buSzPts val="1440"/>
              <a:buFont typeface="Arial"/>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9"/>
          <p:cNvSpPr txBox="1">
            <a:spLocks noGrp="1"/>
          </p:cNvSpPr>
          <p:nvPr>
            <p:ph type="body" idx="6"/>
          </p:nvPr>
        </p:nvSpPr>
        <p:spPr>
          <a:xfrm>
            <a:off x="4553626" y="5600637"/>
            <a:ext cx="1783080" cy="539496"/>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lt1"/>
              </a:buClr>
              <a:buSzPts val="1800"/>
              <a:buFont typeface="Arial"/>
              <a:buNone/>
              <a:defRPr sz="1800">
                <a:solidFill>
                  <a:schemeClr val="lt1"/>
                </a:solidFill>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228600" algn="l">
              <a:lnSpc>
                <a:spcPct val="100000"/>
              </a:lnSpc>
              <a:spcBef>
                <a:spcPts val="3100"/>
              </a:spcBef>
              <a:spcAft>
                <a:spcPts val="0"/>
              </a:spcAft>
              <a:buClr>
                <a:schemeClr val="dk1"/>
              </a:buClr>
              <a:buSzPts val="1440"/>
              <a:buFont typeface="Arial"/>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9"/>
          <p:cNvSpPr txBox="1">
            <a:spLocks noGrp="1"/>
          </p:cNvSpPr>
          <p:nvPr>
            <p:ph type="body" idx="7"/>
          </p:nvPr>
        </p:nvSpPr>
        <p:spPr>
          <a:xfrm>
            <a:off x="8627511" y="457200"/>
            <a:ext cx="3483864" cy="5102352"/>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lt1"/>
              </a:buClr>
              <a:buSzPts val="4700"/>
              <a:buFont typeface="Arial"/>
              <a:buNone/>
              <a:defRPr sz="4700">
                <a:solidFill>
                  <a:schemeClr val="lt1"/>
                </a:solidFill>
              </a:defRPr>
            </a:lvl1pPr>
            <a:lvl2pPr marL="914400" lvl="1" indent="-228600" algn="l">
              <a:lnSpc>
                <a:spcPct val="100000"/>
              </a:lnSpc>
              <a:spcBef>
                <a:spcPts val="500"/>
              </a:spcBef>
              <a:spcAft>
                <a:spcPts val="0"/>
              </a:spcAft>
              <a:buSzPts val="1980"/>
              <a:buFont typeface="Arial"/>
              <a:buNone/>
              <a:defRPr sz="1800">
                <a:solidFill>
                  <a:schemeClr val="lt1"/>
                </a:solidFill>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9"/>
          <p:cNvSpPr txBox="1">
            <a:spLocks noGrp="1"/>
          </p:cNvSpPr>
          <p:nvPr>
            <p:ph type="body" idx="8"/>
          </p:nvPr>
        </p:nvSpPr>
        <p:spPr>
          <a:xfrm>
            <a:off x="8627511" y="5600637"/>
            <a:ext cx="1783080" cy="539496"/>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lt1"/>
              </a:buClr>
              <a:buSzPts val="1800"/>
              <a:buFont typeface="Arial"/>
              <a:buNone/>
              <a:defRPr sz="1800">
                <a:solidFill>
                  <a:schemeClr val="lt1"/>
                </a:solidFill>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320039" algn="l">
              <a:lnSpc>
                <a:spcPct val="100000"/>
              </a:lnSpc>
              <a:spcBef>
                <a:spcPts val="3100"/>
              </a:spcBef>
              <a:spcAft>
                <a:spcPts val="0"/>
              </a:spcAft>
              <a:buClr>
                <a:schemeClr val="dk1"/>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9"/>
          <p:cNvSpPr txBox="1">
            <a:spLocks noGrp="1"/>
          </p:cNvSpPr>
          <p:nvPr>
            <p:ph type="body" idx="9"/>
          </p:nvPr>
        </p:nvSpPr>
        <p:spPr>
          <a:xfrm>
            <a:off x="489479" y="5600637"/>
            <a:ext cx="1783080" cy="539496"/>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1000"/>
              </a:spcBef>
              <a:spcAft>
                <a:spcPts val="0"/>
              </a:spcAft>
              <a:buClr>
                <a:schemeClr val="dk1"/>
              </a:buClr>
              <a:buSzPts val="1800"/>
              <a:buFont typeface="Arial"/>
              <a:buNone/>
              <a:defRPr sz="1800">
                <a:solidFill>
                  <a:schemeClr val="dk1"/>
                </a:solidFill>
              </a:defRPr>
            </a:lvl1pPr>
            <a:lvl2pPr marL="914400" lvl="1" indent="-354330" algn="l">
              <a:lnSpc>
                <a:spcPct val="100000"/>
              </a:lnSpc>
              <a:spcBef>
                <a:spcPts val="2600"/>
              </a:spcBef>
              <a:spcAft>
                <a:spcPts val="0"/>
              </a:spcAft>
              <a:buSzPts val="1980"/>
              <a:buChar char="•"/>
              <a:defRPr/>
            </a:lvl2pPr>
            <a:lvl3pPr marL="1371600" lvl="2" indent="-302894" algn="l">
              <a:lnSpc>
                <a:spcPct val="99000"/>
              </a:lnSpc>
              <a:spcBef>
                <a:spcPts val="2600"/>
              </a:spcBef>
              <a:spcAft>
                <a:spcPts val="0"/>
              </a:spcAft>
              <a:buClr>
                <a:schemeClr val="dk1"/>
              </a:buClr>
              <a:buSzPts val="1170"/>
              <a:buChar char="•"/>
              <a:defRPr/>
            </a:lvl3pPr>
            <a:lvl4pPr marL="1828800" lvl="3" indent="-365760" algn="l">
              <a:lnSpc>
                <a:spcPct val="98000"/>
              </a:lnSpc>
              <a:spcBef>
                <a:spcPts val="2500"/>
              </a:spcBef>
              <a:spcAft>
                <a:spcPts val="0"/>
              </a:spcAft>
              <a:buSzPts val="2160"/>
              <a:buChar char="•"/>
              <a:defRPr/>
            </a:lvl4pPr>
            <a:lvl5pPr marL="2286000" lvl="4" indent="-228600" algn="l">
              <a:lnSpc>
                <a:spcPct val="100000"/>
              </a:lnSpc>
              <a:spcBef>
                <a:spcPts val="3100"/>
              </a:spcBef>
              <a:spcAft>
                <a:spcPts val="0"/>
              </a:spcAft>
              <a:buClr>
                <a:schemeClr val="dk1"/>
              </a:buClr>
              <a:buSzPts val="1440"/>
              <a:buFont typeface="Arial"/>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rge Photo">
  <p:cSld name="Large Photo">
    <p:spTree>
      <p:nvGrpSpPr>
        <p:cNvPr id="1" name="Shape 60"/>
        <p:cNvGrpSpPr/>
        <p:nvPr/>
      </p:nvGrpSpPr>
      <p:grpSpPr>
        <a:xfrm>
          <a:off x="0" y="0"/>
          <a:ext cx="0" cy="0"/>
          <a:chOff x="0" y="0"/>
          <a:chExt cx="0" cy="0"/>
        </a:xfrm>
      </p:grpSpPr>
      <p:pic>
        <p:nvPicPr>
          <p:cNvPr id="61" name="Google Shape;61;p10"/>
          <p:cNvPicPr preferRelativeResize="0"/>
          <p:nvPr/>
        </p:nvPicPr>
        <p:blipFill rotWithShape="1">
          <a:blip r:embed="rId2">
            <a:alphaModFix/>
          </a:blip>
          <a:srcRect/>
          <a:stretch/>
        </p:blipFill>
        <p:spPr>
          <a:xfrm>
            <a:off x="-1" y="-26894"/>
            <a:ext cx="12208095" cy="5159828"/>
          </a:xfrm>
          <a:prstGeom prst="rect">
            <a:avLst/>
          </a:prstGeom>
          <a:noFill/>
          <a:ln>
            <a:noFill/>
          </a:ln>
        </p:spPr>
      </p:pic>
      <p:sp>
        <p:nvSpPr>
          <p:cNvPr id="62" name="Google Shape;62;p10"/>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0"/>
          <p:cNvSpPr>
            <a:spLocks noGrp="1"/>
          </p:cNvSpPr>
          <p:nvPr>
            <p:ph type="pic" idx="2"/>
          </p:nvPr>
        </p:nvSpPr>
        <p:spPr>
          <a:xfrm>
            <a:off x="1108979" y="757084"/>
            <a:ext cx="9974043" cy="5879689"/>
          </a:xfrm>
          <a:prstGeom prst="rect">
            <a:avLst/>
          </a:prstGeom>
          <a:noFill/>
          <a:ln>
            <a:noFill/>
          </a:ln>
        </p:spPr>
        <p:txBody>
          <a:bodyPr spcFirstLastPara="1" wrap="square" lIns="0" tIns="0" rIns="0" bIns="0" anchor="t" anchorCtr="0">
            <a:noAutofit/>
          </a:bodyPr>
          <a:lstStyle>
            <a:lvl1pPr marR="0" lvl="0" algn="l" rtl="0">
              <a:lnSpc>
                <a:spcPct val="100000"/>
              </a:lnSpc>
              <a:spcBef>
                <a:spcPts val="1000"/>
              </a:spcBef>
              <a:spcAft>
                <a:spcPts val="0"/>
              </a:spcAft>
              <a:buClr>
                <a:schemeClr val="dk1"/>
              </a:buClr>
              <a:buSzPts val="2250"/>
              <a:buFont typeface="Arial"/>
              <a:buNone/>
              <a:defRPr sz="2250" b="1" i="0" u="none" strike="noStrike" cap="none">
                <a:solidFill>
                  <a:schemeClr val="dk1"/>
                </a:solidFill>
                <a:latin typeface="Arial"/>
                <a:ea typeface="Arial"/>
                <a:cs typeface="Arial"/>
                <a:sym typeface="Arial"/>
              </a:defRPr>
            </a:lvl1pPr>
            <a:lvl2pPr marR="0" lvl="1"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R="0" lvl="2"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R="0" lvl="3"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R="0" lvl="4"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73324" y="486438"/>
            <a:ext cx="11060130" cy="889754"/>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4"/>
              </a:buClr>
              <a:buSzPts val="2700"/>
              <a:buFont typeface="Arial"/>
              <a:buNone/>
              <a:defRPr sz="2700" b="0" i="0" u="none" strike="noStrike" cap="none">
                <a:solidFill>
                  <a:schemeClr val="accent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73324" y="1711424"/>
            <a:ext cx="11057844" cy="43845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000"/>
              </a:spcBef>
              <a:spcAft>
                <a:spcPts val="0"/>
              </a:spcAft>
              <a:buClr>
                <a:schemeClr val="dk1"/>
              </a:buClr>
              <a:buSzPts val="2250"/>
              <a:buFont typeface="Arial"/>
              <a:buNone/>
              <a:defRPr sz="2250" b="1" i="0" u="none" strike="noStrike" cap="none">
                <a:solidFill>
                  <a:schemeClr val="dk1"/>
                </a:solidFill>
                <a:latin typeface="Arial"/>
                <a:ea typeface="Arial"/>
                <a:cs typeface="Arial"/>
                <a:sym typeface="Arial"/>
              </a:defRPr>
            </a:lvl1pPr>
            <a:lvl2pPr marL="914400" marR="0" lvl="1" indent="-385762" algn="l" rtl="0">
              <a:lnSpc>
                <a:spcPct val="100000"/>
              </a:lnSpc>
              <a:spcBef>
                <a:spcPts val="2600"/>
              </a:spcBef>
              <a:spcAft>
                <a:spcPts val="0"/>
              </a:spcAft>
              <a:buClr>
                <a:schemeClr val="lt2"/>
              </a:buClr>
              <a:buSzPts val="2475"/>
              <a:buFont typeface="Arial"/>
              <a:buChar char="•"/>
              <a:defRPr sz="2250" b="1" i="0" u="none" strike="noStrike" cap="none">
                <a:solidFill>
                  <a:schemeClr val="dk1"/>
                </a:solidFill>
                <a:latin typeface="Arial"/>
                <a:ea typeface="Arial"/>
                <a:cs typeface="Arial"/>
                <a:sym typeface="Arial"/>
              </a:defRPr>
            </a:lvl2pPr>
            <a:lvl3pPr marL="1371600" marR="0" lvl="2" indent="-321468" algn="l" rtl="0">
              <a:lnSpc>
                <a:spcPct val="99000"/>
              </a:lnSpc>
              <a:spcBef>
                <a:spcPts val="2600"/>
              </a:spcBef>
              <a:spcAft>
                <a:spcPts val="0"/>
              </a:spcAft>
              <a:buClr>
                <a:schemeClr val="dk1"/>
              </a:buClr>
              <a:buSzPts val="1463"/>
              <a:buFont typeface="Arial"/>
              <a:buChar char="•"/>
              <a:defRPr sz="2250" b="0" i="0" u="none" strike="noStrike" cap="none">
                <a:solidFill>
                  <a:schemeClr val="dk1"/>
                </a:solidFill>
                <a:latin typeface="Arial"/>
                <a:ea typeface="Arial"/>
                <a:cs typeface="Arial"/>
                <a:sym typeface="Arial"/>
              </a:defRPr>
            </a:lvl3pPr>
            <a:lvl4pPr marL="1828800" marR="0" lvl="3" indent="-365760" algn="l" rtl="0">
              <a:lnSpc>
                <a:spcPct val="98000"/>
              </a:lnSpc>
              <a:spcBef>
                <a:spcPts val="2500"/>
              </a:spcBef>
              <a:spcAft>
                <a:spcPts val="0"/>
              </a:spcAft>
              <a:buClr>
                <a:schemeClr val="lt2"/>
              </a:buClr>
              <a:buSzPts val="2160"/>
              <a:buFont typeface="Arial"/>
              <a:buChar char="•"/>
              <a:defRPr sz="1800" b="1" i="0" u="none" strike="noStrike" cap="none">
                <a:solidFill>
                  <a:schemeClr val="dk1"/>
                </a:solidFill>
                <a:latin typeface="Arial"/>
                <a:ea typeface="Arial"/>
                <a:cs typeface="Arial"/>
                <a:sym typeface="Arial"/>
              </a:defRPr>
            </a:lvl4pPr>
            <a:lvl5pPr marL="2286000" marR="0" lvl="4" indent="-320039" algn="l" rtl="0">
              <a:lnSpc>
                <a:spcPct val="100000"/>
              </a:lnSpc>
              <a:spcBef>
                <a:spcPts val="310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573324" y="6149440"/>
            <a:ext cx="1879554" cy="18288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05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050" b="0" i="0" u="none" strike="noStrike" cap="none">
                <a:solidFill>
                  <a:schemeClr val="dk2"/>
                </a:solidFill>
                <a:latin typeface="Arial"/>
                <a:ea typeface="Arial"/>
                <a:cs typeface="Arial"/>
                <a:sym typeface="Arial"/>
              </a:defRPr>
            </a:lvl1pPr>
            <a:lvl2pPr marL="0" marR="0" lvl="1" indent="0" algn="r" rtl="0">
              <a:spcBef>
                <a:spcPts val="0"/>
              </a:spcBef>
              <a:buNone/>
              <a:defRPr sz="1050" b="0" i="0" u="none" strike="noStrike" cap="none">
                <a:solidFill>
                  <a:schemeClr val="dk2"/>
                </a:solidFill>
                <a:latin typeface="Arial"/>
                <a:ea typeface="Arial"/>
                <a:cs typeface="Arial"/>
                <a:sym typeface="Arial"/>
              </a:defRPr>
            </a:lvl2pPr>
            <a:lvl3pPr marL="0" marR="0" lvl="2" indent="0" algn="r" rtl="0">
              <a:spcBef>
                <a:spcPts val="0"/>
              </a:spcBef>
              <a:buNone/>
              <a:defRPr sz="1050" b="0" i="0" u="none" strike="noStrike" cap="none">
                <a:solidFill>
                  <a:schemeClr val="dk2"/>
                </a:solidFill>
                <a:latin typeface="Arial"/>
                <a:ea typeface="Arial"/>
                <a:cs typeface="Arial"/>
                <a:sym typeface="Arial"/>
              </a:defRPr>
            </a:lvl3pPr>
            <a:lvl4pPr marL="0" marR="0" lvl="3" indent="0" algn="r" rtl="0">
              <a:spcBef>
                <a:spcPts val="0"/>
              </a:spcBef>
              <a:buNone/>
              <a:defRPr sz="1050" b="0" i="0" u="none" strike="noStrike" cap="none">
                <a:solidFill>
                  <a:schemeClr val="dk2"/>
                </a:solidFill>
                <a:latin typeface="Arial"/>
                <a:ea typeface="Arial"/>
                <a:cs typeface="Arial"/>
                <a:sym typeface="Arial"/>
              </a:defRPr>
            </a:lvl4pPr>
            <a:lvl5pPr marL="0" marR="0" lvl="4" indent="0" algn="r" rtl="0">
              <a:spcBef>
                <a:spcPts val="0"/>
              </a:spcBef>
              <a:buNone/>
              <a:defRPr sz="1050" b="0" i="0" u="none" strike="noStrike" cap="none">
                <a:solidFill>
                  <a:schemeClr val="dk2"/>
                </a:solidFill>
                <a:latin typeface="Arial"/>
                <a:ea typeface="Arial"/>
                <a:cs typeface="Arial"/>
                <a:sym typeface="Arial"/>
              </a:defRPr>
            </a:lvl5pPr>
            <a:lvl6pPr marL="0" marR="0" lvl="5" indent="0" algn="r" rtl="0">
              <a:spcBef>
                <a:spcPts val="0"/>
              </a:spcBef>
              <a:buNone/>
              <a:defRPr sz="1050" b="0" i="0" u="none" strike="noStrike" cap="none">
                <a:solidFill>
                  <a:schemeClr val="dk2"/>
                </a:solidFill>
                <a:latin typeface="Arial"/>
                <a:ea typeface="Arial"/>
                <a:cs typeface="Arial"/>
                <a:sym typeface="Arial"/>
              </a:defRPr>
            </a:lvl6pPr>
            <a:lvl7pPr marL="0" marR="0" lvl="6" indent="0" algn="r" rtl="0">
              <a:spcBef>
                <a:spcPts val="0"/>
              </a:spcBef>
              <a:buNone/>
              <a:defRPr sz="1050" b="0" i="0" u="none" strike="noStrike" cap="none">
                <a:solidFill>
                  <a:schemeClr val="dk2"/>
                </a:solidFill>
                <a:latin typeface="Arial"/>
                <a:ea typeface="Arial"/>
                <a:cs typeface="Arial"/>
                <a:sym typeface="Arial"/>
              </a:defRPr>
            </a:lvl7pPr>
            <a:lvl8pPr marL="0" marR="0" lvl="7" indent="0" algn="r" rtl="0">
              <a:spcBef>
                <a:spcPts val="0"/>
              </a:spcBef>
              <a:buNone/>
              <a:defRPr sz="1050" b="0" i="0" u="none" strike="noStrike" cap="none">
                <a:solidFill>
                  <a:schemeClr val="dk2"/>
                </a:solidFill>
                <a:latin typeface="Arial"/>
                <a:ea typeface="Arial"/>
                <a:cs typeface="Arial"/>
                <a:sym typeface="Arial"/>
              </a:defRPr>
            </a:lvl8pPr>
            <a:lvl9pPr marL="0" marR="0" lvl="8" indent="0" algn="r" rtl="0">
              <a:spcBef>
                <a:spcPts val="0"/>
              </a:spcBef>
              <a:buNone/>
              <a:defRPr sz="10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27">
          <p15:clr>
            <a:srgbClr val="F26B43"/>
          </p15:clr>
        </p15:guide>
        <p15:guide id="4" pos="360">
          <p15:clr>
            <a:srgbClr val="F26B43"/>
          </p15:clr>
        </p15:guide>
        <p15:guide id="5" orient="horz" pos="1077">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30.pn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8.png"/><Relationship Id="rId9"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9"/>
          <p:cNvSpPr txBox="1">
            <a:spLocks noGrp="1"/>
          </p:cNvSpPr>
          <p:nvPr>
            <p:ph type="ctrTitle"/>
          </p:nvPr>
        </p:nvSpPr>
        <p:spPr>
          <a:xfrm>
            <a:off x="-9144" y="-9145"/>
            <a:ext cx="10779240" cy="4032504"/>
          </a:xfrm>
          <a:prstGeom prst="rect">
            <a:avLst/>
          </a:prstGeom>
          <a:solidFill>
            <a:schemeClr val="dk1"/>
          </a:solidFill>
          <a:ln>
            <a:noFill/>
          </a:ln>
        </p:spPr>
        <p:txBody>
          <a:bodyPr spcFirstLastPara="1" wrap="square" lIns="566925" tIns="0" rIns="91425" bIns="448050" anchor="b" anchorCtr="0">
            <a:noAutofit/>
          </a:bodyPr>
          <a:lstStyle/>
          <a:p>
            <a:pPr marL="0" lvl="0" indent="0" algn="l" rtl="0">
              <a:lnSpc>
                <a:spcPct val="90000"/>
              </a:lnSpc>
              <a:spcBef>
                <a:spcPts val="0"/>
              </a:spcBef>
              <a:spcAft>
                <a:spcPts val="0"/>
              </a:spcAft>
              <a:buClr>
                <a:schemeClr val="lt1"/>
              </a:buClr>
              <a:buSzPts val="6000"/>
              <a:buFont typeface="Arial"/>
              <a:buNone/>
            </a:pPr>
            <a:r>
              <a:rPr lang="en-US" sz="6000"/>
              <a:t>Safe Shelter Collaborative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9"/>
          <p:cNvSpPr>
            <a:spLocks noGrp="1"/>
          </p:cNvSpPr>
          <p:nvPr>
            <p:ph type="media" idx="2"/>
          </p:nvPr>
        </p:nvSpPr>
        <p:spPr>
          <a:xfrm>
            <a:off x="-9144" y="-9144"/>
            <a:ext cx="1362456" cy="6876288"/>
          </a:xfrm>
          <a:prstGeom prst="rect">
            <a:avLst/>
          </a:prstGeom>
          <a:solidFill>
            <a:schemeClr val="dk1"/>
          </a:solidFill>
          <a:ln>
            <a:noFill/>
          </a:ln>
        </p:spPr>
        <p:txBody>
          <a:bodyPr spcFirstLastPara="1" wrap="square" lIns="0" tIns="0" rIns="0" bIns="0" anchor="t" anchorCtr="0">
            <a:noAutofit/>
          </a:bodyPr>
          <a:lstStyle/>
          <a:p>
            <a:pPr marL="0" lvl="0" indent="0" algn="l" rtl="0">
              <a:spcBef>
                <a:spcPts val="1000"/>
              </a:spcBef>
              <a:spcAft>
                <a:spcPts val="0"/>
              </a:spcAft>
              <a:buNone/>
            </a:pPr>
            <a:endParaRPr/>
          </a:p>
        </p:txBody>
      </p:sp>
      <p:sp>
        <p:nvSpPr>
          <p:cNvPr id="333" name="Google Shape;333;p49"/>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34" name="Google Shape;334;p49"/>
          <p:cNvSpPr txBox="1">
            <a:spLocks noGrp="1"/>
          </p:cNvSpPr>
          <p:nvPr>
            <p:ph type="title"/>
          </p:nvPr>
        </p:nvSpPr>
        <p:spPr>
          <a:xfrm>
            <a:off x="2434990" y="977502"/>
            <a:ext cx="7104888" cy="1313069"/>
          </a:xfrm>
          <a:prstGeom prst="rect">
            <a:avLst/>
          </a:prstGeom>
          <a:noFill/>
          <a:ln>
            <a:noFill/>
          </a:ln>
        </p:spPr>
        <p:txBody>
          <a:bodyPr spcFirstLastPara="1" wrap="square" lIns="0" tIns="0" rIns="0" bIns="0" anchor="t" anchorCtr="0">
            <a:noAutofit/>
          </a:bodyPr>
          <a:lstStyle/>
          <a:p>
            <a:pPr marL="0" lvl="0" indent="0" algn="l" rtl="0">
              <a:lnSpc>
                <a:spcPct val="102000"/>
              </a:lnSpc>
              <a:spcBef>
                <a:spcPts val="0"/>
              </a:spcBef>
              <a:spcAft>
                <a:spcPts val="0"/>
              </a:spcAft>
              <a:buClr>
                <a:schemeClr val="accent4"/>
              </a:buClr>
              <a:buSzPts val="2700"/>
              <a:buFont typeface="Arial"/>
              <a:buNone/>
            </a:pPr>
            <a:r>
              <a:rPr lang="en-US"/>
              <a:t>Funding has been provided by</a:t>
            </a:r>
            <a:endParaRPr/>
          </a:p>
        </p:txBody>
      </p:sp>
      <p:pic>
        <p:nvPicPr>
          <p:cNvPr id="335" name="Google Shape;335;p49"/>
          <p:cNvPicPr preferRelativeResize="0">
            <a:picLocks noGrp="1"/>
          </p:cNvPicPr>
          <p:nvPr>
            <p:ph type="pic" idx="3"/>
          </p:nvPr>
        </p:nvPicPr>
        <p:blipFill rotWithShape="1">
          <a:blip r:embed="rId3">
            <a:alphaModFix/>
          </a:blip>
          <a:srcRect/>
          <a:stretch/>
        </p:blipFill>
        <p:spPr>
          <a:xfrm>
            <a:off x="7531625" y="4032847"/>
            <a:ext cx="1356343" cy="967593"/>
          </a:xfrm>
          <a:prstGeom prst="rect">
            <a:avLst/>
          </a:prstGeom>
          <a:noFill/>
          <a:ln>
            <a:noFill/>
          </a:ln>
        </p:spPr>
      </p:pic>
      <p:pic>
        <p:nvPicPr>
          <p:cNvPr id="336" name="Google Shape;336;p49"/>
          <p:cNvPicPr preferRelativeResize="0">
            <a:picLocks noGrp="1"/>
          </p:cNvPicPr>
          <p:nvPr>
            <p:ph type="pic" idx="4"/>
          </p:nvPr>
        </p:nvPicPr>
        <p:blipFill rotWithShape="1">
          <a:blip r:embed="rId4">
            <a:alphaModFix/>
          </a:blip>
          <a:srcRect/>
          <a:stretch/>
        </p:blipFill>
        <p:spPr>
          <a:xfrm>
            <a:off x="2382045" y="5741489"/>
            <a:ext cx="1911096" cy="407951"/>
          </a:xfrm>
          <a:prstGeom prst="rect">
            <a:avLst/>
          </a:prstGeom>
          <a:noFill/>
          <a:ln>
            <a:noFill/>
          </a:ln>
        </p:spPr>
      </p:pic>
      <p:pic>
        <p:nvPicPr>
          <p:cNvPr id="337" name="Google Shape;337;p49"/>
          <p:cNvPicPr preferRelativeResize="0">
            <a:picLocks noGrp="1"/>
          </p:cNvPicPr>
          <p:nvPr>
            <p:ph type="pic" idx="5"/>
          </p:nvPr>
        </p:nvPicPr>
        <p:blipFill rotWithShape="1">
          <a:blip r:embed="rId5">
            <a:alphaModFix/>
          </a:blip>
          <a:srcRect/>
          <a:stretch/>
        </p:blipFill>
        <p:spPr>
          <a:xfrm>
            <a:off x="5064499" y="4218493"/>
            <a:ext cx="1686855" cy="868680"/>
          </a:xfrm>
          <a:prstGeom prst="rect">
            <a:avLst/>
          </a:prstGeom>
          <a:noFill/>
          <a:ln>
            <a:noFill/>
          </a:ln>
        </p:spPr>
      </p:pic>
      <p:pic>
        <p:nvPicPr>
          <p:cNvPr id="338" name="Google Shape;338;p49"/>
          <p:cNvPicPr preferRelativeResize="0">
            <a:picLocks noGrp="1"/>
          </p:cNvPicPr>
          <p:nvPr>
            <p:ph type="pic" idx="7"/>
          </p:nvPr>
        </p:nvPicPr>
        <p:blipFill rotWithShape="1">
          <a:blip r:embed="rId6">
            <a:alphaModFix/>
          </a:blip>
          <a:srcRect/>
          <a:stretch/>
        </p:blipFill>
        <p:spPr>
          <a:xfrm>
            <a:off x="5013874" y="5515262"/>
            <a:ext cx="1257489" cy="715962"/>
          </a:xfrm>
          <a:prstGeom prst="rect">
            <a:avLst/>
          </a:prstGeom>
          <a:noFill/>
          <a:ln>
            <a:noFill/>
          </a:ln>
        </p:spPr>
      </p:pic>
      <p:pic>
        <p:nvPicPr>
          <p:cNvPr id="339" name="Google Shape;339;p49"/>
          <p:cNvPicPr preferRelativeResize="0">
            <a:picLocks noGrp="1"/>
          </p:cNvPicPr>
          <p:nvPr>
            <p:ph type="pic" idx="6"/>
          </p:nvPr>
        </p:nvPicPr>
        <p:blipFill rotWithShape="1">
          <a:blip r:embed="rId7">
            <a:alphaModFix/>
          </a:blip>
          <a:srcRect/>
          <a:stretch/>
        </p:blipFill>
        <p:spPr>
          <a:xfrm>
            <a:off x="7098287" y="5572689"/>
            <a:ext cx="1911096" cy="531658"/>
          </a:xfrm>
          <a:prstGeom prst="rect">
            <a:avLst/>
          </a:prstGeom>
          <a:noFill/>
          <a:ln>
            <a:noFill/>
          </a:ln>
        </p:spPr>
      </p:pic>
      <p:pic>
        <p:nvPicPr>
          <p:cNvPr id="340" name="Google Shape;340;p49"/>
          <p:cNvPicPr preferRelativeResize="0"/>
          <p:nvPr/>
        </p:nvPicPr>
        <p:blipFill rotWithShape="1">
          <a:blip r:embed="rId8">
            <a:alphaModFix/>
          </a:blip>
          <a:srcRect/>
          <a:stretch/>
        </p:blipFill>
        <p:spPr>
          <a:xfrm>
            <a:off x="2172355" y="3171574"/>
            <a:ext cx="3467100" cy="514851"/>
          </a:xfrm>
          <a:prstGeom prst="rect">
            <a:avLst/>
          </a:prstGeom>
          <a:noFill/>
          <a:ln>
            <a:noFill/>
          </a:ln>
        </p:spPr>
      </p:pic>
      <p:pic>
        <p:nvPicPr>
          <p:cNvPr id="341" name="Google Shape;341;p49"/>
          <p:cNvPicPr preferRelativeResize="0"/>
          <p:nvPr/>
        </p:nvPicPr>
        <p:blipFill rotWithShape="1">
          <a:blip r:embed="rId9">
            <a:alphaModFix/>
          </a:blip>
          <a:srcRect/>
          <a:stretch/>
        </p:blipFill>
        <p:spPr>
          <a:xfrm>
            <a:off x="6161678" y="3264613"/>
            <a:ext cx="3378200" cy="535009"/>
          </a:xfrm>
          <a:prstGeom prst="rect">
            <a:avLst/>
          </a:prstGeom>
          <a:noFill/>
          <a:ln>
            <a:noFill/>
          </a:ln>
        </p:spPr>
      </p:pic>
      <p:pic>
        <p:nvPicPr>
          <p:cNvPr id="342" name="Google Shape;342;p49"/>
          <p:cNvPicPr preferRelativeResize="0"/>
          <p:nvPr/>
        </p:nvPicPr>
        <p:blipFill rotWithShape="1">
          <a:blip r:embed="rId10">
            <a:alphaModFix/>
          </a:blip>
          <a:srcRect/>
          <a:stretch/>
        </p:blipFill>
        <p:spPr>
          <a:xfrm>
            <a:off x="2235741" y="4383115"/>
            <a:ext cx="2144122" cy="5984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0"/>
          <p:cNvSpPr txBox="1">
            <a:spLocks noGrp="1"/>
          </p:cNvSpPr>
          <p:nvPr>
            <p:ph type="title"/>
          </p:nvPr>
        </p:nvSpPr>
        <p:spPr>
          <a:xfrm>
            <a:off x="-9144" y="-9144"/>
            <a:ext cx="12207240" cy="3945636"/>
          </a:xfrm>
          <a:prstGeom prst="rect">
            <a:avLst/>
          </a:prstGeom>
          <a:solidFill>
            <a:schemeClr val="lt1"/>
          </a:solidFill>
          <a:ln>
            <a:noFill/>
          </a:ln>
        </p:spPr>
        <p:txBody>
          <a:bodyPr spcFirstLastPara="1" wrap="square" lIns="576050" tIns="0" rIns="557775" bIns="384025" anchor="b" anchorCtr="0">
            <a:noAutofit/>
          </a:bodyPr>
          <a:lstStyle/>
          <a:p>
            <a:pPr marL="0" lvl="0" indent="0" algn="l" rtl="0">
              <a:lnSpc>
                <a:spcPct val="90000"/>
              </a:lnSpc>
              <a:spcBef>
                <a:spcPts val="0"/>
              </a:spcBef>
              <a:spcAft>
                <a:spcPts val="0"/>
              </a:spcAft>
              <a:buClr>
                <a:schemeClr val="dk1"/>
              </a:buClr>
              <a:buSzPts val="4700"/>
              <a:buFont typeface="Arial"/>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body" idx="1"/>
          </p:nvPr>
        </p:nvSpPr>
        <p:spPr>
          <a:xfrm>
            <a:off x="2434990" y="1125330"/>
            <a:ext cx="9196623" cy="497067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1"/>
              </a:buClr>
              <a:buSzPts val="4200"/>
              <a:buFont typeface="Arial"/>
              <a:buNone/>
            </a:pPr>
            <a:r>
              <a:rPr lang="en-US" dirty="0"/>
              <a:t>The Safe Shelter Collaborative</a:t>
            </a:r>
            <a:endParaRPr dirty="0">
              <a:solidFill>
                <a:schemeClr val="accent4"/>
              </a:solidFill>
            </a:endParaRPr>
          </a:p>
          <a:p>
            <a:pPr marL="0" lvl="0" indent="0" algn="l" rtl="0">
              <a:lnSpc>
                <a:spcPct val="95000"/>
              </a:lnSpc>
              <a:spcBef>
                <a:spcPts val="1000"/>
              </a:spcBef>
              <a:spcAft>
                <a:spcPts val="0"/>
              </a:spcAft>
              <a:buClr>
                <a:schemeClr val="dk1"/>
              </a:buClr>
              <a:buSzPts val="4200"/>
              <a:buFont typeface="Arial"/>
              <a:buNone/>
            </a:pPr>
            <a:endParaRPr dirty="0">
              <a:solidFill>
                <a:schemeClr val="accent4"/>
              </a:solidFill>
            </a:endParaRPr>
          </a:p>
          <a:p>
            <a:pPr marL="571500" lvl="0" indent="-571500" algn="l" rtl="0">
              <a:lnSpc>
                <a:spcPct val="95000"/>
              </a:lnSpc>
              <a:spcBef>
                <a:spcPts val="1000"/>
              </a:spcBef>
              <a:spcAft>
                <a:spcPts val="0"/>
              </a:spcAft>
              <a:buClr>
                <a:schemeClr val="accent4"/>
              </a:buClr>
              <a:buSzPts val="3200"/>
              <a:buFont typeface="Arial"/>
              <a:buChar char="•"/>
            </a:pPr>
            <a:r>
              <a:rPr lang="en-US" sz="3200" dirty="0">
                <a:solidFill>
                  <a:schemeClr val="accent4"/>
                </a:solidFill>
              </a:rPr>
              <a:t>Locates available shelter faster</a:t>
            </a:r>
            <a:endParaRPr sz="3200" dirty="0">
              <a:solidFill>
                <a:schemeClr val="accent4"/>
              </a:solidFill>
            </a:endParaRPr>
          </a:p>
          <a:p>
            <a:pPr marL="571500" lvl="0" indent="-571500" algn="l" rtl="0">
              <a:lnSpc>
                <a:spcPct val="95000"/>
              </a:lnSpc>
              <a:spcBef>
                <a:spcPts val="1000"/>
              </a:spcBef>
              <a:spcAft>
                <a:spcPts val="0"/>
              </a:spcAft>
              <a:buClr>
                <a:schemeClr val="accent4"/>
              </a:buClr>
              <a:buSzPts val="3200"/>
              <a:buFont typeface="Arial"/>
              <a:buChar char="•"/>
            </a:pPr>
            <a:r>
              <a:rPr lang="en-US" sz="3200" dirty="0">
                <a:solidFill>
                  <a:schemeClr val="accent4"/>
                </a:solidFill>
              </a:rPr>
              <a:t>Provides a way to crowdfund the price of hotel stays </a:t>
            </a:r>
          </a:p>
          <a:p>
            <a:pPr marL="571500" lvl="0" indent="-571500">
              <a:buClr>
                <a:schemeClr val="accent4"/>
              </a:buClr>
              <a:buSzPts val="3200"/>
              <a:buFont typeface="Arial"/>
              <a:buChar char="•"/>
            </a:pPr>
            <a:r>
              <a:rPr lang="en-US" sz="3200" dirty="0">
                <a:solidFill>
                  <a:schemeClr val="accent4"/>
                </a:solidFill>
              </a:rPr>
              <a:t>A free technology service for qualified organizations</a:t>
            </a:r>
            <a:endParaRPr sz="3200" dirty="0">
              <a:solidFill>
                <a:schemeClr val="accent4"/>
              </a:solidFill>
            </a:endParaRPr>
          </a:p>
          <a:p>
            <a:pPr marL="0" lvl="0" indent="0" algn="l" rtl="0">
              <a:lnSpc>
                <a:spcPct val="95000"/>
              </a:lnSpc>
              <a:spcBef>
                <a:spcPts val="1000"/>
              </a:spcBef>
              <a:spcAft>
                <a:spcPts val="0"/>
              </a:spcAft>
              <a:buClr>
                <a:schemeClr val="dk1"/>
              </a:buClr>
              <a:buSzPts val="4200"/>
              <a:buFont typeface="Arial"/>
              <a:buNone/>
            </a:pPr>
            <a:endParaRPr dirty="0">
              <a:solidFill>
                <a:schemeClr val="accent4"/>
              </a:solidFill>
            </a:endParaRPr>
          </a:p>
        </p:txBody>
      </p:sp>
      <p:sp>
        <p:nvSpPr>
          <p:cNvPr id="257" name="Google Shape;257;p40"/>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1"/>
          <p:cNvSpPr>
            <a:spLocks noGrp="1"/>
          </p:cNvSpPr>
          <p:nvPr>
            <p:ph type="media" idx="2"/>
          </p:nvPr>
        </p:nvSpPr>
        <p:spPr>
          <a:xfrm>
            <a:off x="6099048" y="-9144"/>
            <a:ext cx="6108192" cy="6876288"/>
          </a:xfrm>
          <a:prstGeom prst="rect">
            <a:avLst/>
          </a:prstGeom>
          <a:solidFill>
            <a:schemeClr val="accent6"/>
          </a:solidFill>
          <a:ln>
            <a:noFill/>
          </a:ln>
        </p:spPr>
        <p:txBody>
          <a:bodyPr spcFirstLastPara="1" wrap="square" lIns="0" tIns="0" rIns="0" bIns="0" anchor="t" anchorCtr="0">
            <a:noAutofit/>
          </a:bodyPr>
          <a:lstStyle/>
          <a:p>
            <a:pPr marL="0" lvl="0" indent="0" algn="l" rtl="0">
              <a:spcBef>
                <a:spcPts val="1000"/>
              </a:spcBef>
              <a:spcAft>
                <a:spcPts val="0"/>
              </a:spcAft>
              <a:buNone/>
            </a:pPr>
            <a:endParaRPr/>
          </a:p>
        </p:txBody>
      </p:sp>
      <p:sp>
        <p:nvSpPr>
          <p:cNvPr id="263" name="Google Shape;263;p41"/>
          <p:cNvSpPr txBox="1">
            <a:spLocks noGrp="1"/>
          </p:cNvSpPr>
          <p:nvPr>
            <p:ph type="title"/>
          </p:nvPr>
        </p:nvSpPr>
        <p:spPr>
          <a:xfrm>
            <a:off x="570491" y="525680"/>
            <a:ext cx="5046565" cy="837556"/>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4"/>
              </a:buClr>
              <a:buSzPts val="2700"/>
              <a:buFont typeface="Arial"/>
              <a:buNone/>
            </a:pPr>
            <a:r>
              <a:rPr lang="en-US"/>
              <a:t>Locate shelter</a:t>
            </a:r>
            <a:endParaRPr/>
          </a:p>
        </p:txBody>
      </p:sp>
      <p:pic>
        <p:nvPicPr>
          <p:cNvPr id="264" name="Google Shape;264;p41"/>
          <p:cNvPicPr preferRelativeResize="0">
            <a:picLocks noGrp="1"/>
          </p:cNvPicPr>
          <p:nvPr>
            <p:ph type="pic" idx="3"/>
          </p:nvPr>
        </p:nvPicPr>
        <p:blipFill rotWithShape="1">
          <a:blip r:embed="rId3">
            <a:alphaModFix/>
          </a:blip>
          <a:srcRect/>
          <a:stretch/>
        </p:blipFill>
        <p:spPr>
          <a:xfrm>
            <a:off x="4997979" y="768403"/>
            <a:ext cx="8332908" cy="4687261"/>
          </a:xfrm>
          <a:prstGeom prst="rect">
            <a:avLst/>
          </a:prstGeom>
          <a:noFill/>
          <a:ln>
            <a:noFill/>
          </a:ln>
        </p:spPr>
      </p:pic>
      <p:sp>
        <p:nvSpPr>
          <p:cNvPr id="265" name="Google Shape;265;p41"/>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266" name="Google Shape;266;p41"/>
          <p:cNvSpPr txBox="1">
            <a:spLocks noGrp="1"/>
          </p:cNvSpPr>
          <p:nvPr>
            <p:ph type="body" idx="1"/>
          </p:nvPr>
        </p:nvSpPr>
        <p:spPr>
          <a:xfrm>
            <a:off x="569913" y="1709738"/>
            <a:ext cx="5046662" cy="4386262"/>
          </a:xfrm>
          <a:prstGeom prst="rect">
            <a:avLst/>
          </a:prstGeom>
          <a:noFill/>
          <a:ln>
            <a:noFill/>
          </a:ln>
        </p:spPr>
        <p:txBody>
          <a:bodyPr spcFirstLastPara="1" wrap="square" lIns="0" tIns="0" rIns="0" bIns="0" anchor="t" anchorCtr="0">
            <a:noAutofit/>
          </a:bodyPr>
          <a:lstStyle/>
          <a:p>
            <a:pPr marL="409575" lvl="1" indent="-379413" algn="l" rtl="0">
              <a:lnSpc>
                <a:spcPct val="100000"/>
              </a:lnSpc>
              <a:spcBef>
                <a:spcPts val="0"/>
              </a:spcBef>
              <a:spcAft>
                <a:spcPts val="0"/>
              </a:spcAft>
              <a:buSzPts val="2420"/>
              <a:buFont typeface="Arial"/>
              <a:buChar char="•"/>
            </a:pPr>
            <a:r>
              <a:rPr lang="en-US"/>
              <a:t>One request reaches many shelters</a:t>
            </a:r>
            <a:endParaRPr/>
          </a:p>
          <a:p>
            <a:pPr marL="409575" lvl="1" indent="-379413" algn="l" rtl="0">
              <a:lnSpc>
                <a:spcPct val="100000"/>
              </a:lnSpc>
              <a:spcBef>
                <a:spcPts val="2600"/>
              </a:spcBef>
              <a:spcAft>
                <a:spcPts val="0"/>
              </a:spcAft>
              <a:buSzPts val="2420"/>
              <a:buFont typeface="Arial"/>
              <a:buChar char="•"/>
            </a:pPr>
            <a:r>
              <a:rPr lang="en-US"/>
              <a:t>Saves valuable time</a:t>
            </a:r>
            <a:endParaRPr/>
          </a:p>
          <a:p>
            <a:pPr marL="409575" lvl="1" indent="-379413" algn="l" rtl="0">
              <a:lnSpc>
                <a:spcPct val="100000"/>
              </a:lnSpc>
              <a:spcBef>
                <a:spcPts val="2600"/>
              </a:spcBef>
              <a:spcAft>
                <a:spcPts val="0"/>
              </a:spcAft>
              <a:buSzPts val="2420"/>
              <a:buFont typeface="Arial"/>
              <a:buChar char="•"/>
            </a:pPr>
            <a:r>
              <a:rPr lang="en-US"/>
              <a:t>Connects to verified agencies</a:t>
            </a:r>
            <a:endParaRPr/>
          </a:p>
          <a:p>
            <a:pPr marL="409575" lvl="1" indent="-379413" algn="l" rtl="0">
              <a:lnSpc>
                <a:spcPct val="100000"/>
              </a:lnSpc>
              <a:spcBef>
                <a:spcPts val="2600"/>
              </a:spcBef>
              <a:spcAft>
                <a:spcPts val="0"/>
              </a:spcAft>
              <a:buSzPts val="2420"/>
              <a:buFont typeface="Arial"/>
              <a:buChar char="•"/>
            </a:pPr>
            <a:r>
              <a:rPr lang="en-US"/>
              <a:t>Reduces calls and </a:t>
            </a:r>
            <a:br>
              <a:rPr lang="en-US"/>
            </a:br>
            <a:r>
              <a:rPr lang="en-US"/>
              <a:t>re-traumatization</a:t>
            </a:r>
            <a:endParaRPr/>
          </a:p>
          <a:p>
            <a:pPr marL="409575" lvl="1" indent="-379413" algn="l" rtl="0">
              <a:lnSpc>
                <a:spcPct val="100000"/>
              </a:lnSpc>
              <a:spcBef>
                <a:spcPts val="2600"/>
              </a:spcBef>
              <a:spcAft>
                <a:spcPts val="0"/>
              </a:spcAft>
              <a:buSzPts val="2420"/>
              <a:buFont typeface="Arial"/>
              <a:buChar char="•"/>
            </a:pPr>
            <a:r>
              <a:rPr lang="en-US"/>
              <a:t>Provides insight over time</a:t>
            </a:r>
            <a:endParaRPr/>
          </a:p>
          <a:p>
            <a:pPr marL="0" lvl="0" indent="0" algn="l" rtl="0">
              <a:lnSpc>
                <a:spcPct val="100000"/>
              </a:lnSpc>
              <a:spcBef>
                <a:spcPts val="1000"/>
              </a:spcBef>
              <a:spcAft>
                <a:spcPts val="0"/>
              </a:spcAft>
              <a:buClr>
                <a:schemeClr val="dk1"/>
              </a:buClr>
              <a:buSzPts val="2250"/>
              <a:buFont typeface="Arial"/>
              <a:buNone/>
            </a:pPr>
            <a:endParaRPr/>
          </a:p>
        </p:txBody>
      </p:sp>
      <p:pic>
        <p:nvPicPr>
          <p:cNvPr id="267" name="Google Shape;267;p41"/>
          <p:cNvPicPr preferRelativeResize="0">
            <a:picLocks noGrp="1"/>
          </p:cNvPicPr>
          <p:nvPr>
            <p:ph type="body" idx="4"/>
          </p:nvPr>
        </p:nvPicPr>
        <p:blipFill rotWithShape="1">
          <a:blip r:embed="rId4">
            <a:alphaModFix/>
          </a:blip>
          <a:srcRect/>
          <a:stretch/>
        </p:blipFill>
        <p:spPr>
          <a:xfrm>
            <a:off x="8418939" y="5260975"/>
            <a:ext cx="1467584" cy="5397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a:spLocks noGrp="1"/>
          </p:cNvSpPr>
          <p:nvPr>
            <p:ph type="media" idx="2"/>
          </p:nvPr>
        </p:nvSpPr>
        <p:spPr>
          <a:xfrm>
            <a:off x="6099048" y="-9144"/>
            <a:ext cx="6108192" cy="6876288"/>
          </a:xfrm>
          <a:prstGeom prst="rect">
            <a:avLst/>
          </a:prstGeom>
          <a:solidFill>
            <a:schemeClr val="dk1"/>
          </a:solidFill>
          <a:ln>
            <a:noFill/>
          </a:ln>
        </p:spPr>
        <p:txBody>
          <a:bodyPr spcFirstLastPara="1" wrap="square" lIns="0" tIns="0" rIns="0" bIns="0" anchor="t" anchorCtr="0">
            <a:noAutofit/>
          </a:bodyPr>
          <a:lstStyle/>
          <a:p>
            <a:pPr marL="0" lvl="0" indent="0" algn="l" rtl="0">
              <a:spcBef>
                <a:spcPts val="1000"/>
              </a:spcBef>
              <a:spcAft>
                <a:spcPts val="0"/>
              </a:spcAft>
              <a:buNone/>
            </a:pPr>
            <a:endParaRPr/>
          </a:p>
        </p:txBody>
      </p:sp>
      <p:sp>
        <p:nvSpPr>
          <p:cNvPr id="273" name="Google Shape;273;p42"/>
          <p:cNvSpPr txBox="1">
            <a:spLocks noGrp="1"/>
          </p:cNvSpPr>
          <p:nvPr>
            <p:ph type="title"/>
          </p:nvPr>
        </p:nvSpPr>
        <p:spPr>
          <a:xfrm>
            <a:off x="570491" y="525680"/>
            <a:ext cx="5046565" cy="837556"/>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4"/>
              </a:buClr>
              <a:buSzPts val="2700"/>
              <a:buFont typeface="Arial"/>
              <a:buNone/>
            </a:pPr>
            <a:r>
              <a:rPr lang="en-US"/>
              <a:t>Fund alternatives</a:t>
            </a:r>
            <a:endParaRPr/>
          </a:p>
        </p:txBody>
      </p:sp>
      <p:pic>
        <p:nvPicPr>
          <p:cNvPr id="274" name="Google Shape;274;p42"/>
          <p:cNvPicPr preferRelativeResize="0">
            <a:picLocks noGrp="1"/>
          </p:cNvPicPr>
          <p:nvPr>
            <p:ph type="pic" idx="3"/>
          </p:nvPr>
        </p:nvPicPr>
        <p:blipFill rotWithShape="1">
          <a:blip r:embed="rId3">
            <a:alphaModFix/>
          </a:blip>
          <a:srcRect/>
          <a:stretch/>
        </p:blipFill>
        <p:spPr>
          <a:xfrm>
            <a:off x="4709160" y="347011"/>
            <a:ext cx="9070848" cy="5102352"/>
          </a:xfrm>
          <a:prstGeom prst="rect">
            <a:avLst/>
          </a:prstGeom>
          <a:noFill/>
          <a:ln>
            <a:noFill/>
          </a:ln>
        </p:spPr>
      </p:pic>
      <p:sp>
        <p:nvSpPr>
          <p:cNvPr id="275" name="Google Shape;275;p42"/>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276" name="Google Shape;276;p42"/>
          <p:cNvSpPr txBox="1">
            <a:spLocks noGrp="1"/>
          </p:cNvSpPr>
          <p:nvPr>
            <p:ph type="body" idx="1"/>
          </p:nvPr>
        </p:nvSpPr>
        <p:spPr>
          <a:xfrm>
            <a:off x="569914" y="1709738"/>
            <a:ext cx="4673600" cy="4386262"/>
          </a:xfrm>
          <a:prstGeom prst="rect">
            <a:avLst/>
          </a:prstGeom>
          <a:noFill/>
          <a:ln>
            <a:noFill/>
          </a:ln>
        </p:spPr>
        <p:txBody>
          <a:bodyPr spcFirstLastPara="1" wrap="square" lIns="0" tIns="0" rIns="0" bIns="0" anchor="t" anchorCtr="0">
            <a:noAutofit/>
          </a:bodyPr>
          <a:lstStyle/>
          <a:p>
            <a:pPr marL="409575" lvl="1" indent="-379413" algn="l" rtl="0">
              <a:lnSpc>
                <a:spcPct val="100000"/>
              </a:lnSpc>
              <a:spcBef>
                <a:spcPts val="0"/>
              </a:spcBef>
              <a:spcAft>
                <a:spcPts val="0"/>
              </a:spcAft>
              <a:buSzPts val="2420"/>
              <a:buFont typeface="Arial"/>
              <a:buChar char="•"/>
            </a:pPr>
            <a:r>
              <a:rPr lang="en-US"/>
              <a:t>Fills the gap between need and capacity</a:t>
            </a:r>
            <a:endParaRPr/>
          </a:p>
          <a:p>
            <a:pPr marL="409575" lvl="1" indent="-379413" algn="l" rtl="0">
              <a:lnSpc>
                <a:spcPct val="100000"/>
              </a:lnSpc>
              <a:spcBef>
                <a:spcPts val="2600"/>
              </a:spcBef>
              <a:spcAft>
                <a:spcPts val="0"/>
              </a:spcAft>
              <a:buSzPts val="2420"/>
              <a:buFont typeface="Arial"/>
              <a:buChar char="•"/>
            </a:pPr>
            <a:r>
              <a:rPr lang="en-US"/>
              <a:t>Expands options for clients </a:t>
            </a:r>
            <a:endParaRPr/>
          </a:p>
          <a:p>
            <a:pPr marL="409575" lvl="1" indent="-379413" algn="l" rtl="0">
              <a:lnSpc>
                <a:spcPct val="100000"/>
              </a:lnSpc>
              <a:spcBef>
                <a:spcPts val="2600"/>
              </a:spcBef>
              <a:spcAft>
                <a:spcPts val="0"/>
              </a:spcAft>
              <a:buSzPts val="2420"/>
              <a:buFont typeface="Arial"/>
              <a:buChar char="•"/>
            </a:pPr>
            <a:r>
              <a:rPr lang="en-US"/>
              <a:t>Gives individual donors a chance to get involved</a:t>
            </a:r>
            <a:endParaRPr/>
          </a:p>
          <a:p>
            <a:pPr marL="409575" lvl="1" indent="-379413" algn="l" rtl="0">
              <a:lnSpc>
                <a:spcPct val="100000"/>
              </a:lnSpc>
              <a:spcBef>
                <a:spcPts val="2600"/>
              </a:spcBef>
              <a:spcAft>
                <a:spcPts val="0"/>
              </a:spcAft>
              <a:buSzPts val="2420"/>
              <a:buFont typeface="Arial"/>
              <a:buChar char="•"/>
            </a:pPr>
            <a:r>
              <a:rPr lang="en-US"/>
              <a:t>Shines a light on shelter needs</a:t>
            </a:r>
            <a:endParaRPr/>
          </a:p>
          <a:p>
            <a:pPr marL="0" lvl="0" indent="0" algn="l" rtl="0">
              <a:lnSpc>
                <a:spcPct val="100000"/>
              </a:lnSpc>
              <a:spcBef>
                <a:spcPts val="1000"/>
              </a:spcBef>
              <a:spcAft>
                <a:spcPts val="0"/>
              </a:spcAft>
              <a:buClr>
                <a:schemeClr val="dk1"/>
              </a:buClr>
              <a:buSzPts val="2250"/>
              <a:buFont typeface="Arial"/>
              <a:buNone/>
            </a:pPr>
            <a:endParaRPr/>
          </a:p>
        </p:txBody>
      </p:sp>
      <p:pic>
        <p:nvPicPr>
          <p:cNvPr id="277" name="Google Shape;277;p42"/>
          <p:cNvPicPr preferRelativeResize="0">
            <a:picLocks noGrp="1"/>
          </p:cNvPicPr>
          <p:nvPr>
            <p:ph type="body" idx="4"/>
          </p:nvPr>
        </p:nvPicPr>
        <p:blipFill rotWithShape="1">
          <a:blip r:embed="rId4">
            <a:alphaModFix/>
          </a:blip>
          <a:srcRect/>
          <a:stretch/>
        </p:blipFill>
        <p:spPr>
          <a:xfrm>
            <a:off x="8261350" y="5263436"/>
            <a:ext cx="1782763" cy="5348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3"/>
          <p:cNvSpPr txBox="1">
            <a:spLocks noGrp="1"/>
          </p:cNvSpPr>
          <p:nvPr>
            <p:ph type="body" idx="1"/>
          </p:nvPr>
        </p:nvSpPr>
        <p:spPr>
          <a:xfrm>
            <a:off x="2434990" y="1125330"/>
            <a:ext cx="9196623" cy="4970670"/>
          </a:xfrm>
          <a:prstGeom prst="rect">
            <a:avLst/>
          </a:prstGeom>
          <a:noFill/>
          <a:ln>
            <a:noFill/>
          </a:ln>
        </p:spPr>
        <p:txBody>
          <a:bodyPr spcFirstLastPara="1" wrap="square" lIns="0" tIns="0" rIns="0" bIns="0" anchor="t" anchorCtr="0">
            <a:noAutofit/>
          </a:bodyPr>
          <a:lstStyle/>
          <a:p>
            <a:pPr marL="409575" lvl="1" indent="-379413" algn="l" rtl="0">
              <a:lnSpc>
                <a:spcPct val="90000"/>
              </a:lnSpc>
              <a:spcBef>
                <a:spcPts val="0"/>
              </a:spcBef>
              <a:spcAft>
                <a:spcPts val="0"/>
              </a:spcAft>
              <a:buSzPts val="2640"/>
              <a:buFont typeface="Arial"/>
              <a:buChar char="•"/>
            </a:pPr>
            <a:r>
              <a:rPr lang="en-US" sz="2400"/>
              <a:t>The Safe Shelter Collaborative is free to participating 501(c)(3) organizations, tribal entities, and law enforcement agencies that offer victim assistance services.</a:t>
            </a:r>
            <a:endParaRPr/>
          </a:p>
          <a:p>
            <a:pPr marL="409575" lvl="1" indent="-379413" algn="l" rtl="0">
              <a:lnSpc>
                <a:spcPct val="90000"/>
              </a:lnSpc>
              <a:spcBef>
                <a:spcPts val="2600"/>
              </a:spcBef>
              <a:spcAft>
                <a:spcPts val="0"/>
              </a:spcAft>
              <a:buSzPts val="2640"/>
              <a:buFont typeface="Arial"/>
              <a:buChar char="•"/>
            </a:pPr>
            <a:r>
              <a:rPr lang="en-US" sz="2400"/>
              <a:t>All organizations are thoroughly vetted to ensure that each agency has completed training in best practices to support survivors of domestic violence, human trafficking and/or sexual assault. </a:t>
            </a:r>
            <a:endParaRPr/>
          </a:p>
          <a:p>
            <a:pPr marL="409575" lvl="1" indent="-379413" algn="l" rtl="0">
              <a:lnSpc>
                <a:spcPct val="90000"/>
              </a:lnSpc>
              <a:spcBef>
                <a:spcPts val="2600"/>
              </a:spcBef>
              <a:spcAft>
                <a:spcPts val="0"/>
              </a:spcAft>
              <a:buSzPts val="2640"/>
              <a:buFont typeface="Arial"/>
              <a:buChar char="•"/>
            </a:pPr>
            <a:r>
              <a:rPr lang="en-US" sz="2400"/>
              <a:t>All organizations must provide trauma-informed care and sheltering services to survivors of human trafficking, domestic violence, and/or sexual assault.</a:t>
            </a:r>
            <a:endParaRPr/>
          </a:p>
          <a:p>
            <a:pPr marL="409575" lvl="1" indent="-379413" algn="l" rtl="0">
              <a:lnSpc>
                <a:spcPct val="90000"/>
              </a:lnSpc>
              <a:spcBef>
                <a:spcPts val="2600"/>
              </a:spcBef>
              <a:spcAft>
                <a:spcPts val="0"/>
              </a:spcAft>
              <a:buSzPts val="2640"/>
              <a:buFont typeface="Arial"/>
              <a:buChar char="•"/>
            </a:pPr>
            <a:r>
              <a:rPr lang="en-US" sz="2400"/>
              <a:t>There is no obligation to join.</a:t>
            </a:r>
            <a:endParaRPr/>
          </a:p>
        </p:txBody>
      </p:sp>
      <p:sp>
        <p:nvSpPr>
          <p:cNvPr id="284" name="Google Shape;284;p43"/>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5"/>
          <p:cNvSpPr txBox="1">
            <a:spLocks noGrp="1"/>
          </p:cNvSpPr>
          <p:nvPr>
            <p:ph type="title"/>
          </p:nvPr>
        </p:nvSpPr>
        <p:spPr>
          <a:xfrm>
            <a:off x="-9144" y="-9144"/>
            <a:ext cx="12207240" cy="3945636"/>
          </a:xfrm>
          <a:prstGeom prst="rect">
            <a:avLst/>
          </a:prstGeom>
          <a:solidFill>
            <a:schemeClr val="lt1"/>
          </a:solidFill>
          <a:ln>
            <a:noFill/>
          </a:ln>
        </p:spPr>
        <p:txBody>
          <a:bodyPr spcFirstLastPara="1" wrap="square" lIns="576050" tIns="0" rIns="557775" bIns="384025" anchor="b" anchorCtr="0">
            <a:noAutofit/>
          </a:bodyPr>
          <a:lstStyle/>
          <a:p>
            <a:pPr marL="0" lvl="0" indent="0" algn="l" rtl="0">
              <a:lnSpc>
                <a:spcPct val="90000"/>
              </a:lnSpc>
              <a:spcBef>
                <a:spcPts val="0"/>
              </a:spcBef>
              <a:spcAft>
                <a:spcPts val="0"/>
              </a:spcAft>
              <a:buClr>
                <a:schemeClr val="dk1"/>
              </a:buClr>
              <a:buSzPts val="4700"/>
              <a:buFont typeface="Arial"/>
              <a:buNone/>
            </a:pPr>
            <a:r>
              <a:rPr lang="en-US"/>
              <a:t>How it works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6"/>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304" name="Google Shape;304;p46"/>
          <p:cNvPicPr preferRelativeResize="0">
            <a:picLocks noGrp="1"/>
          </p:cNvPicPr>
          <p:nvPr>
            <p:ph type="pic" idx="2"/>
          </p:nvPr>
        </p:nvPicPr>
        <p:blipFill rotWithShape="1">
          <a:blip r:embed="rId3">
            <a:alphaModFix/>
          </a:blip>
          <a:srcRect/>
          <a:stretch/>
        </p:blipFill>
        <p:spPr>
          <a:xfrm>
            <a:off x="1078925" y="384450"/>
            <a:ext cx="9412800" cy="6252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570491" y="525680"/>
            <a:ext cx="5046565" cy="837556"/>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4"/>
              </a:buClr>
              <a:buSzPts val="2700"/>
              <a:buFont typeface="Arial"/>
              <a:buNone/>
            </a:pPr>
            <a:r>
              <a:rPr lang="en-US"/>
              <a:t>Apply online</a:t>
            </a:r>
            <a:endParaRPr/>
          </a:p>
        </p:txBody>
      </p:sp>
      <p:pic>
        <p:nvPicPr>
          <p:cNvPr id="311" name="Google Shape;311;p47"/>
          <p:cNvPicPr preferRelativeResize="0">
            <a:picLocks noGrp="1"/>
          </p:cNvPicPr>
          <p:nvPr>
            <p:ph type="pic" idx="2"/>
          </p:nvPr>
        </p:nvPicPr>
        <p:blipFill rotWithShape="1">
          <a:blip r:embed="rId3">
            <a:alphaModFix/>
          </a:blip>
          <a:srcRect/>
          <a:stretch/>
        </p:blipFill>
        <p:spPr>
          <a:xfrm>
            <a:off x="6927969" y="438150"/>
            <a:ext cx="4699299" cy="6121198"/>
          </a:xfrm>
          <a:prstGeom prst="rect">
            <a:avLst/>
          </a:prstGeom>
          <a:noFill/>
          <a:ln>
            <a:noFill/>
          </a:ln>
        </p:spPr>
      </p:pic>
      <p:sp>
        <p:nvSpPr>
          <p:cNvPr id="312" name="Google Shape;312;p47"/>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313" name="Google Shape;313;p47"/>
          <p:cNvSpPr txBox="1">
            <a:spLocks noGrp="1"/>
          </p:cNvSpPr>
          <p:nvPr>
            <p:ph type="body" idx="1"/>
          </p:nvPr>
        </p:nvSpPr>
        <p:spPr>
          <a:xfrm>
            <a:off x="569913" y="1709738"/>
            <a:ext cx="5046662" cy="4386262"/>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chemeClr val="dk1"/>
              </a:buClr>
              <a:buSzPts val="2200"/>
              <a:buFont typeface="Arial"/>
              <a:buChar char="•"/>
            </a:pPr>
            <a:r>
              <a:rPr lang="en-US"/>
              <a:t>The application process is short and straightforward and starts the process of understanding your agency’s needs.</a:t>
            </a:r>
            <a:endParaRPr/>
          </a:p>
          <a:p>
            <a:pPr marL="342900" lvl="0" indent="-342900" algn="l" rtl="0">
              <a:lnSpc>
                <a:spcPct val="100000"/>
              </a:lnSpc>
              <a:spcBef>
                <a:spcPts val="1000"/>
              </a:spcBef>
              <a:spcAft>
                <a:spcPts val="0"/>
              </a:spcAft>
              <a:buClr>
                <a:schemeClr val="dk1"/>
              </a:buClr>
              <a:buSzPts val="2200"/>
              <a:buFont typeface="Arial"/>
              <a:buChar char="•"/>
            </a:pPr>
            <a:r>
              <a:rPr lang="en-US"/>
              <a:t>You’ll find the application on </a:t>
            </a:r>
            <a:r>
              <a:rPr lang="en-US">
                <a:solidFill>
                  <a:srgbClr val="DD5226"/>
                </a:solidFill>
              </a:rPr>
              <a:t>www.safesheltercollaborative.org</a:t>
            </a:r>
            <a:endParaRPr>
              <a:solidFill>
                <a:srgbClr val="DD522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8"/>
          <p:cNvSpPr>
            <a:spLocks noGrp="1"/>
          </p:cNvSpPr>
          <p:nvPr>
            <p:ph type="media" idx="2"/>
          </p:nvPr>
        </p:nvSpPr>
        <p:spPr>
          <a:xfrm>
            <a:off x="-9144" y="-9144"/>
            <a:ext cx="1362456" cy="6876288"/>
          </a:xfrm>
          <a:prstGeom prst="rect">
            <a:avLst/>
          </a:prstGeom>
          <a:solidFill>
            <a:schemeClr val="dk1"/>
          </a:solidFill>
          <a:ln>
            <a:noFill/>
          </a:ln>
        </p:spPr>
        <p:txBody>
          <a:bodyPr spcFirstLastPara="1" wrap="square" lIns="0" tIns="0" rIns="0" bIns="0" anchor="t" anchorCtr="0">
            <a:noAutofit/>
          </a:bodyPr>
          <a:lstStyle/>
          <a:p>
            <a:pPr marL="0" lvl="0" indent="0" algn="l" rtl="0">
              <a:spcBef>
                <a:spcPts val="1000"/>
              </a:spcBef>
              <a:spcAft>
                <a:spcPts val="0"/>
              </a:spcAft>
              <a:buNone/>
            </a:pPr>
            <a:endParaRPr/>
          </a:p>
        </p:txBody>
      </p:sp>
      <p:sp>
        <p:nvSpPr>
          <p:cNvPr id="320" name="Google Shape;320;p48"/>
          <p:cNvSpPr txBox="1">
            <a:spLocks noGrp="1"/>
          </p:cNvSpPr>
          <p:nvPr>
            <p:ph type="sldNum" idx="12"/>
          </p:nvPr>
        </p:nvSpPr>
        <p:spPr>
          <a:xfrm>
            <a:off x="11288268" y="6149440"/>
            <a:ext cx="339000" cy="18288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321" name="Google Shape;321;p48"/>
          <p:cNvSpPr txBox="1">
            <a:spLocks noGrp="1"/>
          </p:cNvSpPr>
          <p:nvPr>
            <p:ph type="title"/>
          </p:nvPr>
        </p:nvSpPr>
        <p:spPr>
          <a:xfrm>
            <a:off x="2434990" y="977502"/>
            <a:ext cx="8334610" cy="1313069"/>
          </a:xfrm>
          <a:prstGeom prst="rect">
            <a:avLst/>
          </a:prstGeom>
          <a:noFill/>
          <a:ln>
            <a:noFill/>
          </a:ln>
        </p:spPr>
        <p:txBody>
          <a:bodyPr spcFirstLastPara="1" wrap="square" lIns="0" tIns="0" rIns="0" bIns="0" anchor="t" anchorCtr="0">
            <a:noAutofit/>
          </a:bodyPr>
          <a:lstStyle/>
          <a:p>
            <a:pPr marL="0" lvl="0" indent="0" algn="l" rtl="0">
              <a:lnSpc>
                <a:spcPct val="102000"/>
              </a:lnSpc>
              <a:spcBef>
                <a:spcPts val="0"/>
              </a:spcBef>
              <a:spcAft>
                <a:spcPts val="0"/>
              </a:spcAft>
              <a:buClr>
                <a:schemeClr val="accent4"/>
              </a:buClr>
              <a:buSzPts val="2700"/>
              <a:buFont typeface="Arial"/>
              <a:buNone/>
            </a:pPr>
            <a:r>
              <a:rPr lang="en-US"/>
              <a:t>The Safe Shelter Collaborative was developed through a joint effort with the following collaborators:</a:t>
            </a:r>
            <a:endParaRPr/>
          </a:p>
        </p:txBody>
      </p:sp>
      <p:pic>
        <p:nvPicPr>
          <p:cNvPr id="322" name="Google Shape;322;p48"/>
          <p:cNvPicPr preferRelativeResize="0">
            <a:picLocks noGrp="1"/>
          </p:cNvPicPr>
          <p:nvPr>
            <p:ph type="pic" idx="3"/>
          </p:nvPr>
        </p:nvPicPr>
        <p:blipFill rotWithShape="1">
          <a:blip r:embed="rId3">
            <a:alphaModFix/>
          </a:blip>
          <a:srcRect/>
          <a:stretch/>
        </p:blipFill>
        <p:spPr>
          <a:xfrm>
            <a:off x="2481942" y="3053518"/>
            <a:ext cx="1490618" cy="484450"/>
          </a:xfrm>
          <a:prstGeom prst="rect">
            <a:avLst/>
          </a:prstGeom>
          <a:noFill/>
          <a:ln>
            <a:noFill/>
          </a:ln>
        </p:spPr>
      </p:pic>
      <p:pic>
        <p:nvPicPr>
          <p:cNvPr id="323" name="Google Shape;323;p48"/>
          <p:cNvPicPr preferRelativeResize="0">
            <a:picLocks noGrp="1"/>
          </p:cNvPicPr>
          <p:nvPr>
            <p:ph type="pic" idx="4"/>
          </p:nvPr>
        </p:nvPicPr>
        <p:blipFill rotWithShape="1">
          <a:blip r:embed="rId4">
            <a:alphaModFix/>
          </a:blip>
          <a:srcRect/>
          <a:stretch/>
        </p:blipFill>
        <p:spPr>
          <a:xfrm>
            <a:off x="4895990" y="3159378"/>
            <a:ext cx="1911096" cy="463858"/>
          </a:xfrm>
          <a:prstGeom prst="rect">
            <a:avLst/>
          </a:prstGeom>
          <a:noFill/>
          <a:ln>
            <a:noFill/>
          </a:ln>
        </p:spPr>
      </p:pic>
      <p:pic>
        <p:nvPicPr>
          <p:cNvPr id="324" name="Google Shape;324;p48"/>
          <p:cNvPicPr preferRelativeResize="0">
            <a:picLocks noGrp="1"/>
          </p:cNvPicPr>
          <p:nvPr>
            <p:ph type="pic" idx="5"/>
          </p:nvPr>
        </p:nvPicPr>
        <p:blipFill rotWithShape="1">
          <a:blip r:embed="rId5">
            <a:alphaModFix/>
          </a:blip>
          <a:srcRect/>
          <a:stretch/>
        </p:blipFill>
        <p:spPr>
          <a:xfrm>
            <a:off x="7728706" y="2956967"/>
            <a:ext cx="1222146" cy="749583"/>
          </a:xfrm>
          <a:prstGeom prst="rect">
            <a:avLst/>
          </a:prstGeom>
          <a:noFill/>
          <a:ln>
            <a:noFill/>
          </a:ln>
        </p:spPr>
      </p:pic>
      <p:sp>
        <p:nvSpPr>
          <p:cNvPr id="325" name="Google Shape;325;p48"/>
          <p:cNvSpPr txBox="1"/>
          <p:nvPr/>
        </p:nvSpPr>
        <p:spPr>
          <a:xfrm>
            <a:off x="5434822" y="4492043"/>
            <a:ext cx="1559452"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1">
                <a:solidFill>
                  <a:schemeClr val="dk1"/>
                </a:solidFill>
                <a:latin typeface="Arial"/>
                <a:ea typeface="Arial"/>
                <a:cs typeface="Arial"/>
                <a:sym typeface="Arial"/>
              </a:rPr>
              <a:t>Domestic violence agencies in New Jersey</a:t>
            </a:r>
            <a:endParaRPr sz="2000" i="1">
              <a:solidFill>
                <a:schemeClr val="dk1"/>
              </a:solidFill>
              <a:latin typeface="Arial"/>
              <a:ea typeface="Arial"/>
              <a:cs typeface="Arial"/>
              <a:sym typeface="Arial"/>
            </a:endParaRPr>
          </a:p>
        </p:txBody>
      </p:sp>
      <p:pic>
        <p:nvPicPr>
          <p:cNvPr id="326" name="Google Shape;326;p48"/>
          <p:cNvPicPr preferRelativeResize="0"/>
          <p:nvPr/>
        </p:nvPicPr>
        <p:blipFill rotWithShape="1">
          <a:blip r:embed="rId6">
            <a:alphaModFix/>
          </a:blip>
          <a:srcRect/>
          <a:stretch/>
        </p:blipFill>
        <p:spPr>
          <a:xfrm>
            <a:off x="4297392" y="4492043"/>
            <a:ext cx="1137430" cy="112378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Safe Shelter Colors">
      <a:dk1>
        <a:srgbClr val="394C71"/>
      </a:dk1>
      <a:lt1>
        <a:srgbClr val="FFFFFF"/>
      </a:lt1>
      <a:dk2>
        <a:srgbClr val="7E8691"/>
      </a:dk2>
      <a:lt2>
        <a:srgbClr val="DD5226"/>
      </a:lt2>
      <a:accent1>
        <a:srgbClr val="8CB2B5"/>
      </a:accent1>
      <a:accent2>
        <a:srgbClr val="4F6C92"/>
      </a:accent2>
      <a:accent3>
        <a:srgbClr val="719CBF"/>
      </a:accent3>
      <a:accent4>
        <a:srgbClr val="5FBCC2"/>
      </a:accent4>
      <a:accent5>
        <a:srgbClr val="4B917C"/>
      </a:accent5>
      <a:accent6>
        <a:srgbClr val="D0EAE1"/>
      </a:accent6>
      <a:hlink>
        <a:srgbClr val="4F6C92"/>
      </a:hlink>
      <a:folHlink>
        <a:srgbClr val="5FBC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843</Words>
  <Application>Microsoft Office PowerPoint</Application>
  <PresentationFormat>Widescreen</PresentationFormat>
  <Paragraphs>74</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Safe Shelter Collaborative</vt:lpstr>
      <vt:lpstr>PowerPoint Presentation</vt:lpstr>
      <vt:lpstr>Locate shelter</vt:lpstr>
      <vt:lpstr>Fund alternatives</vt:lpstr>
      <vt:lpstr>PowerPoint Presentation</vt:lpstr>
      <vt:lpstr>How it works</vt:lpstr>
      <vt:lpstr>PowerPoint Presentation</vt:lpstr>
      <vt:lpstr>Apply online</vt:lpstr>
      <vt:lpstr>The Safe Shelter Collaborative was developed through a joint effort with the following collaborators:</vt:lpstr>
      <vt:lpstr>Funding has been provided by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Shelter Collaborative</dc:title>
  <cp:lastModifiedBy>Sarah Washburn</cp:lastModifiedBy>
  <cp:revision>2</cp:revision>
  <dcterms:modified xsi:type="dcterms:W3CDTF">2020-02-24T19:53:43Z</dcterms:modified>
</cp:coreProperties>
</file>